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8" r:id="rId6"/>
    <p:sldId id="271" r:id="rId7"/>
    <p:sldId id="290" r:id="rId8"/>
    <p:sldId id="289" r:id="rId9"/>
    <p:sldId id="287" r:id="rId10"/>
    <p:sldId id="282" r:id="rId11"/>
    <p:sldId id="292" r:id="rId12"/>
    <p:sldId id="293" r:id="rId13"/>
    <p:sldId id="288" r:id="rId14"/>
    <p:sldId id="295" r:id="rId15"/>
    <p:sldId id="296" r:id="rId16"/>
    <p:sldId id="297" r:id="rId17"/>
    <p:sldId id="299" r:id="rId18"/>
    <p:sldId id="300" r:id="rId19"/>
    <p:sldId id="301" r:id="rId20"/>
    <p:sldId id="294" r:id="rId21"/>
    <p:sldId id="286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ld" initials="G" lastIdx="1" clrIdx="0">
    <p:extLst>
      <p:ext uri="{19B8F6BF-5375-455C-9EA6-DF929625EA0E}">
        <p15:presenceInfo xmlns:p15="http://schemas.microsoft.com/office/powerpoint/2012/main" userId="30417da7bb4194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DF2"/>
    <a:srgbClr val="FDFDC7"/>
    <a:srgbClr val="DBDCED"/>
    <a:srgbClr val="CACBE4"/>
    <a:srgbClr val="BDBEDD"/>
    <a:srgbClr val="ACADD4"/>
    <a:srgbClr val="9798C9"/>
    <a:srgbClr val="F0F4FA"/>
    <a:srgbClr val="EBF0F9"/>
    <a:srgbClr val="CC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67463" autoAdjust="0"/>
  </p:normalViewPr>
  <p:slideViewPr>
    <p:cSldViewPr snapToGrid="0">
      <p:cViewPr varScale="1">
        <p:scale>
          <a:sx n="87" d="100"/>
          <a:sy n="87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7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hyperlink" Target="https://fem.grsu.by/category/studencheskoe-nauchnoe-soobshhestvo/" TargetMode="External"/><Relationship Id="rId4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hyperlink" Target="https://fem.grsu.by/category/studencheskoe-nauchnoe-soobshhestvo/" TargetMode="External"/><Relationship Id="rId4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09C17-2DA5-4A12-BD4C-073048641E7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BY"/>
        </a:p>
      </dgm:t>
    </dgm:pt>
    <dgm:pt modelId="{EFE0C39B-C33E-461F-9B3C-1D3FABFF3B13}">
      <dgm:prSet phldrT="[Текст]" custT="1"/>
      <dgm:spPr>
        <a:solidFill>
          <a:srgbClr val="D2DDF2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Заместитель декана по научной работе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Витун Светлана Емельяновна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Кабинет 407</a:t>
          </a:r>
          <a:endParaRPr lang="ru-BY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D92EF57-BBDA-4EEC-8917-17C7F6D59219}" type="par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4BA83D3B-74FB-48D9-BE4F-3748BBA9084B}" type="sib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0BCEB158-8BA8-4872-9897-B4755B5C95D4}" type="pres">
      <dgm:prSet presAssocID="{10109C17-2DA5-4A12-BD4C-073048641E71}" presName="Name0" presStyleCnt="0">
        <dgm:presLayoutVars>
          <dgm:dir/>
          <dgm:resizeHandles val="exact"/>
        </dgm:presLayoutVars>
      </dgm:prSet>
      <dgm:spPr/>
    </dgm:pt>
    <dgm:pt modelId="{09EDEC0B-ADFF-471B-86A7-5C8E1204E269}" type="pres">
      <dgm:prSet presAssocID="{EFE0C39B-C33E-461F-9B3C-1D3FABFF3B13}" presName="composite" presStyleCnt="0"/>
      <dgm:spPr/>
    </dgm:pt>
    <dgm:pt modelId="{DF62D8D0-614B-4F13-8938-37C8F2D5ACE4}" type="pres">
      <dgm:prSet presAssocID="{EFE0C39B-C33E-461F-9B3C-1D3FABFF3B13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92873EFC-5BA5-47F7-827E-3EF9B2170197}" type="pres">
      <dgm:prSet presAssocID="{EFE0C39B-C33E-461F-9B3C-1D3FABFF3B13}" presName="wedgeRectCallout1" presStyleLbl="node1" presStyleIdx="0" presStyleCnt="1" custScaleX="141688">
        <dgm:presLayoutVars>
          <dgm:bulletEnabled val="1"/>
        </dgm:presLayoutVars>
      </dgm:prSet>
      <dgm:spPr/>
    </dgm:pt>
  </dgm:ptLst>
  <dgm:cxnLst>
    <dgm:cxn modelId="{F0E51E16-F0B2-4D3A-A76E-0A0DD7990331}" type="presOf" srcId="{EFE0C39B-C33E-461F-9B3C-1D3FABFF3B13}" destId="{92873EFC-5BA5-47F7-827E-3EF9B2170197}" srcOrd="0" destOrd="0" presId="urn:microsoft.com/office/officeart/2008/layout/BendingPictureCaptionList"/>
    <dgm:cxn modelId="{E80AB822-D91F-46D6-9E00-D8476243A93E}" srcId="{10109C17-2DA5-4A12-BD4C-073048641E71}" destId="{EFE0C39B-C33E-461F-9B3C-1D3FABFF3B13}" srcOrd="0" destOrd="0" parTransId="{DD92EF57-BBDA-4EEC-8917-17C7F6D59219}" sibTransId="{4BA83D3B-74FB-48D9-BE4F-3748BBA9084B}"/>
    <dgm:cxn modelId="{D57DB37D-4567-4DB9-A113-63D8F8A1CD24}" type="presOf" srcId="{10109C17-2DA5-4A12-BD4C-073048641E71}" destId="{0BCEB158-8BA8-4872-9897-B4755B5C95D4}" srcOrd="0" destOrd="0" presId="urn:microsoft.com/office/officeart/2008/layout/BendingPictureCaptionList"/>
    <dgm:cxn modelId="{9338E043-3971-46EB-B09A-1ECD9699679F}" type="presParOf" srcId="{0BCEB158-8BA8-4872-9897-B4755B5C95D4}" destId="{09EDEC0B-ADFF-471B-86A7-5C8E1204E269}" srcOrd="0" destOrd="0" presId="urn:microsoft.com/office/officeart/2008/layout/BendingPictureCaptionList"/>
    <dgm:cxn modelId="{7CEC49FC-F4A6-4ACE-B633-4292C7DBD8CC}" type="presParOf" srcId="{09EDEC0B-ADFF-471B-86A7-5C8E1204E269}" destId="{DF62D8D0-614B-4F13-8938-37C8F2D5ACE4}" srcOrd="0" destOrd="0" presId="urn:microsoft.com/office/officeart/2008/layout/BendingPictureCaptionList"/>
    <dgm:cxn modelId="{67CECFA8-0D45-4E2D-880D-15C6C2A3C46B}" type="presParOf" srcId="{09EDEC0B-ADFF-471B-86A7-5C8E1204E269}" destId="{92873EFC-5BA5-47F7-827E-3EF9B217019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109C17-2DA5-4A12-BD4C-073048641E7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BY"/>
        </a:p>
      </dgm:t>
    </dgm:pt>
    <dgm:pt modelId="{EFE0C39B-C33E-461F-9B3C-1D3FABFF3B13}">
      <dgm:prSet phldrT="[Текст]" custT="1"/>
      <dgm:spPr>
        <a:solidFill>
          <a:srgbClr val="CCF8F6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Председатель. 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Каравацкий Геральд Геннадьевич</a:t>
          </a:r>
          <a:endParaRPr lang="ru-BY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D92EF57-BBDA-4EEC-8917-17C7F6D59219}" type="par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4BA83D3B-74FB-48D9-BE4F-3748BBA9084B}" type="sibTrans" cxnId="{E80AB822-D91F-46D6-9E00-D8476243A93E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F29627EC-AC3D-4113-B58C-524C5C35CD7B}">
      <dgm:prSet phldrT="[Текст]" custT="1"/>
      <dgm:spPr>
        <a:solidFill>
          <a:srgbClr val="F0C0F6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Зам. председателя. </a:t>
          </a:r>
        </a:p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Петровская Ольга Сергеевна</a:t>
          </a:r>
          <a:endParaRPr lang="ru-BY" sz="2400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5CBF3A8B-BB7A-4C4B-A647-2BD4471B802D}" type="parTrans" cxnId="{CF397C91-9E1C-4BFE-80C7-9BDDCB5AC5F8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901884C6-3A62-4688-BC0B-CC0179747555}" type="sibTrans" cxnId="{CF397C91-9E1C-4BFE-80C7-9BDDCB5AC5F8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0924C15F-1E73-4034-92C3-3CB059FEE73B}">
      <dgm:prSet phldrT="[Текст]" custT="1"/>
      <dgm:spPr>
        <a:solidFill>
          <a:srgbClr val="FDFDC7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Секретарь.</a:t>
          </a:r>
          <a:endParaRPr lang="en-US" sz="2400" dirty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r>
            <a:rPr lang="ru-RU" sz="2400" dirty="0" err="1">
              <a:solidFill>
                <a:schemeClr val="tx1"/>
              </a:solidFill>
              <a:latin typeface="Franklin Gothic Medium" panose="020B0603020102020204" pitchFamily="34" charset="0"/>
            </a:rPr>
            <a:t>Косенчук</a:t>
          </a:r>
          <a:r>
            <a:rPr lang="ru-RU" sz="2400" dirty="0">
              <a:solidFill>
                <a:schemeClr val="tx1"/>
              </a:solidFill>
              <a:latin typeface="Franklin Gothic Medium" panose="020B0603020102020204" pitchFamily="34" charset="0"/>
            </a:rPr>
            <a:t> Всеволод Алексеевич </a:t>
          </a:r>
        </a:p>
      </dgm:t>
    </dgm:pt>
    <dgm:pt modelId="{14ABA8FF-3117-4749-AF99-E6516EB8B23A}" type="parTrans" cxnId="{4B994C12-A7BD-45F5-923E-DFBB225B155D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5A708C39-9EFE-4EEB-904D-3761E17CC18B}" type="sibTrans" cxnId="{4B994C12-A7BD-45F5-923E-DFBB225B155D}">
      <dgm:prSet/>
      <dgm:spPr/>
      <dgm:t>
        <a:bodyPr/>
        <a:lstStyle/>
        <a:p>
          <a:endParaRPr lang="ru-BY" sz="2400">
            <a:latin typeface="Franklin Gothic Medium" panose="020B0603020102020204" pitchFamily="34" charset="0"/>
          </a:endParaRPr>
        </a:p>
      </dgm:t>
    </dgm:pt>
    <dgm:pt modelId="{0BCEB158-8BA8-4872-9897-B4755B5C95D4}" type="pres">
      <dgm:prSet presAssocID="{10109C17-2DA5-4A12-BD4C-073048641E71}" presName="Name0" presStyleCnt="0">
        <dgm:presLayoutVars>
          <dgm:dir/>
          <dgm:resizeHandles val="exact"/>
        </dgm:presLayoutVars>
      </dgm:prSet>
      <dgm:spPr/>
    </dgm:pt>
    <dgm:pt modelId="{09EDEC0B-ADFF-471B-86A7-5C8E1204E269}" type="pres">
      <dgm:prSet presAssocID="{EFE0C39B-C33E-461F-9B3C-1D3FABFF3B13}" presName="composite" presStyleCnt="0"/>
      <dgm:spPr/>
    </dgm:pt>
    <dgm:pt modelId="{DF62D8D0-614B-4F13-8938-37C8F2D5ACE4}" type="pres">
      <dgm:prSet presAssocID="{EFE0C39B-C33E-461F-9B3C-1D3FABFF3B13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2873EFC-5BA5-47F7-827E-3EF9B2170197}" type="pres">
      <dgm:prSet presAssocID="{EFE0C39B-C33E-461F-9B3C-1D3FABFF3B13}" presName="wedgeRectCallout1" presStyleLbl="node1" presStyleIdx="0" presStyleCnt="3">
        <dgm:presLayoutVars>
          <dgm:bulletEnabled val="1"/>
        </dgm:presLayoutVars>
      </dgm:prSet>
      <dgm:spPr/>
    </dgm:pt>
    <dgm:pt modelId="{5F14E22B-2CD1-4EE7-972E-9D369AE889EA}" type="pres">
      <dgm:prSet presAssocID="{4BA83D3B-74FB-48D9-BE4F-3748BBA9084B}" presName="sibTrans" presStyleCnt="0"/>
      <dgm:spPr/>
    </dgm:pt>
    <dgm:pt modelId="{D17C4B5A-1D3A-444E-9840-31986BAB3C8B}" type="pres">
      <dgm:prSet presAssocID="{F29627EC-AC3D-4113-B58C-524C5C35CD7B}" presName="composite" presStyleCnt="0"/>
      <dgm:spPr/>
    </dgm:pt>
    <dgm:pt modelId="{6FD2636C-9DD7-404B-AD89-52BA6B658843}" type="pres">
      <dgm:prSet presAssocID="{F29627EC-AC3D-4113-B58C-524C5C35CD7B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AC67F5AD-FA5F-4F10-B55F-0CCB9C2BAC0F}" type="pres">
      <dgm:prSet presAssocID="{F29627EC-AC3D-4113-B58C-524C5C35CD7B}" presName="wedgeRectCallout1" presStyleLbl="node1" presStyleIdx="1" presStyleCnt="3">
        <dgm:presLayoutVars>
          <dgm:bulletEnabled val="1"/>
        </dgm:presLayoutVars>
      </dgm:prSet>
      <dgm:spPr/>
    </dgm:pt>
    <dgm:pt modelId="{37B503AD-5B66-4CBF-B9FA-AFB066EE5B3E}" type="pres">
      <dgm:prSet presAssocID="{901884C6-3A62-4688-BC0B-CC0179747555}" presName="sibTrans" presStyleCnt="0"/>
      <dgm:spPr/>
    </dgm:pt>
    <dgm:pt modelId="{BED2226B-E22C-48B4-BC78-0537C1A5D7AA}" type="pres">
      <dgm:prSet presAssocID="{0924C15F-1E73-4034-92C3-3CB059FEE73B}" presName="composite" presStyleCnt="0"/>
      <dgm:spPr/>
    </dgm:pt>
    <dgm:pt modelId="{463058E7-18BC-43F7-AFA0-D7A5E727848F}" type="pres">
      <dgm:prSet presAssocID="{0924C15F-1E73-4034-92C3-3CB059FEE73B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CCE29429-7E63-44E9-B5E2-C365AC9E4031}" type="pres">
      <dgm:prSet presAssocID="{0924C15F-1E73-4034-92C3-3CB059FEE73B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CC624A02-84D5-4D7A-AC85-9DF2BE70489B}" type="presOf" srcId="{0924C15F-1E73-4034-92C3-3CB059FEE73B}" destId="{CCE29429-7E63-44E9-B5E2-C365AC9E4031}" srcOrd="0" destOrd="0" presId="urn:microsoft.com/office/officeart/2008/layout/BendingPictureCaptionList"/>
    <dgm:cxn modelId="{4B994C12-A7BD-45F5-923E-DFBB225B155D}" srcId="{10109C17-2DA5-4A12-BD4C-073048641E71}" destId="{0924C15F-1E73-4034-92C3-3CB059FEE73B}" srcOrd="2" destOrd="0" parTransId="{14ABA8FF-3117-4749-AF99-E6516EB8B23A}" sibTransId="{5A708C39-9EFE-4EEB-904D-3761E17CC18B}"/>
    <dgm:cxn modelId="{F0E51E16-F0B2-4D3A-A76E-0A0DD7990331}" type="presOf" srcId="{EFE0C39B-C33E-461F-9B3C-1D3FABFF3B13}" destId="{92873EFC-5BA5-47F7-827E-3EF9B2170197}" srcOrd="0" destOrd="0" presId="urn:microsoft.com/office/officeart/2008/layout/BendingPictureCaptionList"/>
    <dgm:cxn modelId="{E80AB822-D91F-46D6-9E00-D8476243A93E}" srcId="{10109C17-2DA5-4A12-BD4C-073048641E71}" destId="{EFE0C39B-C33E-461F-9B3C-1D3FABFF3B13}" srcOrd="0" destOrd="0" parTransId="{DD92EF57-BBDA-4EEC-8917-17C7F6D59219}" sibTransId="{4BA83D3B-74FB-48D9-BE4F-3748BBA9084B}"/>
    <dgm:cxn modelId="{E1530759-5095-4BEE-8A35-122BF8870DFF}" type="presOf" srcId="{F29627EC-AC3D-4113-B58C-524C5C35CD7B}" destId="{AC67F5AD-FA5F-4F10-B55F-0CCB9C2BAC0F}" srcOrd="0" destOrd="0" presId="urn:microsoft.com/office/officeart/2008/layout/BendingPictureCaptionList"/>
    <dgm:cxn modelId="{D57DB37D-4567-4DB9-A113-63D8F8A1CD24}" type="presOf" srcId="{10109C17-2DA5-4A12-BD4C-073048641E71}" destId="{0BCEB158-8BA8-4872-9897-B4755B5C95D4}" srcOrd="0" destOrd="0" presId="urn:microsoft.com/office/officeart/2008/layout/BendingPictureCaptionList"/>
    <dgm:cxn modelId="{CF397C91-9E1C-4BFE-80C7-9BDDCB5AC5F8}" srcId="{10109C17-2DA5-4A12-BD4C-073048641E71}" destId="{F29627EC-AC3D-4113-B58C-524C5C35CD7B}" srcOrd="1" destOrd="0" parTransId="{5CBF3A8B-BB7A-4C4B-A647-2BD4471B802D}" sibTransId="{901884C6-3A62-4688-BC0B-CC0179747555}"/>
    <dgm:cxn modelId="{9338E043-3971-46EB-B09A-1ECD9699679F}" type="presParOf" srcId="{0BCEB158-8BA8-4872-9897-B4755B5C95D4}" destId="{09EDEC0B-ADFF-471B-86A7-5C8E1204E269}" srcOrd="0" destOrd="0" presId="urn:microsoft.com/office/officeart/2008/layout/BendingPictureCaptionList"/>
    <dgm:cxn modelId="{7CEC49FC-F4A6-4ACE-B633-4292C7DBD8CC}" type="presParOf" srcId="{09EDEC0B-ADFF-471B-86A7-5C8E1204E269}" destId="{DF62D8D0-614B-4F13-8938-37C8F2D5ACE4}" srcOrd="0" destOrd="0" presId="urn:microsoft.com/office/officeart/2008/layout/BendingPictureCaptionList"/>
    <dgm:cxn modelId="{67CECFA8-0D45-4E2D-880D-15C6C2A3C46B}" type="presParOf" srcId="{09EDEC0B-ADFF-471B-86A7-5C8E1204E269}" destId="{92873EFC-5BA5-47F7-827E-3EF9B2170197}" srcOrd="1" destOrd="0" presId="urn:microsoft.com/office/officeart/2008/layout/BendingPictureCaptionList"/>
    <dgm:cxn modelId="{32276122-AD49-4119-9B19-A8DBAE6F47E9}" type="presParOf" srcId="{0BCEB158-8BA8-4872-9897-B4755B5C95D4}" destId="{5F14E22B-2CD1-4EE7-972E-9D369AE889EA}" srcOrd="1" destOrd="0" presId="urn:microsoft.com/office/officeart/2008/layout/BendingPictureCaptionList"/>
    <dgm:cxn modelId="{FCBDC4B6-96BE-4C97-A55A-8EA481242548}" type="presParOf" srcId="{0BCEB158-8BA8-4872-9897-B4755B5C95D4}" destId="{D17C4B5A-1D3A-444E-9840-31986BAB3C8B}" srcOrd="2" destOrd="0" presId="urn:microsoft.com/office/officeart/2008/layout/BendingPictureCaptionList"/>
    <dgm:cxn modelId="{9D0194DD-DA44-49F5-8F98-698A6170A919}" type="presParOf" srcId="{D17C4B5A-1D3A-444E-9840-31986BAB3C8B}" destId="{6FD2636C-9DD7-404B-AD89-52BA6B658843}" srcOrd="0" destOrd="0" presId="urn:microsoft.com/office/officeart/2008/layout/BendingPictureCaptionList"/>
    <dgm:cxn modelId="{23CB8619-ADAE-4FA5-BA43-967BE8870257}" type="presParOf" srcId="{D17C4B5A-1D3A-444E-9840-31986BAB3C8B}" destId="{AC67F5AD-FA5F-4F10-B55F-0CCB9C2BAC0F}" srcOrd="1" destOrd="0" presId="urn:microsoft.com/office/officeart/2008/layout/BendingPictureCaptionList"/>
    <dgm:cxn modelId="{5E94EC60-41EA-49D2-BD52-85C93061465C}" type="presParOf" srcId="{0BCEB158-8BA8-4872-9897-B4755B5C95D4}" destId="{37B503AD-5B66-4CBF-B9FA-AFB066EE5B3E}" srcOrd="3" destOrd="0" presId="urn:microsoft.com/office/officeart/2008/layout/BendingPictureCaptionList"/>
    <dgm:cxn modelId="{5F068656-668D-4696-BFE0-E8EEA911BEBE}" type="presParOf" srcId="{0BCEB158-8BA8-4872-9897-B4755B5C95D4}" destId="{BED2226B-E22C-48B4-BC78-0537C1A5D7AA}" srcOrd="4" destOrd="0" presId="urn:microsoft.com/office/officeart/2008/layout/BendingPictureCaptionList"/>
    <dgm:cxn modelId="{74F6704A-0F25-4998-9E45-5540F015F344}" type="presParOf" srcId="{BED2226B-E22C-48B4-BC78-0537C1A5D7AA}" destId="{463058E7-18BC-43F7-AFA0-D7A5E727848F}" srcOrd="0" destOrd="0" presId="urn:microsoft.com/office/officeart/2008/layout/BendingPictureCaptionList"/>
    <dgm:cxn modelId="{C1AB5F74-3DDA-4196-AA23-F7D7D822AA52}" type="presParOf" srcId="{BED2226B-E22C-48B4-BC78-0537C1A5D7AA}" destId="{CCE29429-7E63-44E9-B5E2-C365AC9E403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C9E14F-E202-4C58-990F-DD11A4BEF731}" type="doc">
      <dgm:prSet loTypeId="urn:microsoft.com/office/officeart/2005/8/layout/hList7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58F2FCA2-7656-4135-95B9-541778895716}">
      <dgm:prSet phldrT="[Текст]"/>
      <dgm:spPr/>
      <dgm:t>
        <a:bodyPr/>
        <a:lstStyle/>
        <a:p>
          <a:r>
            <a:rPr lang="ru-RU" dirty="0"/>
            <a:t>Сайт факультета экономики и управления.</a:t>
          </a:r>
        </a:p>
        <a:p>
          <a:r>
            <a:rPr lang="en-US" dirty="0">
              <a:hlinkClick xmlns:r="http://schemas.openxmlformats.org/officeDocument/2006/relationships" r:id="rId1"/>
            </a:rPr>
            <a:t>https://fem.grsu.by/</a:t>
          </a:r>
          <a:r>
            <a:rPr lang="ru-RU" dirty="0">
              <a:hlinkClick xmlns:r="http://schemas.openxmlformats.org/officeDocument/2006/relationships" r:id="rId1"/>
            </a:rPr>
            <a:t> </a:t>
          </a:r>
          <a:r>
            <a:rPr lang="en-US" dirty="0">
              <a:hlinkClick xmlns:r="http://schemas.openxmlformats.org/officeDocument/2006/relationships" r:id="rId1"/>
            </a:rPr>
            <a:t>category/studencheskoe-nauchnoe-soobshhestvo/</a:t>
          </a:r>
          <a:r>
            <a:rPr lang="ru-RU" dirty="0"/>
            <a:t> </a:t>
          </a:r>
        </a:p>
      </dgm:t>
    </dgm:pt>
    <dgm:pt modelId="{D61527AE-DA6A-4397-8668-6822DFE4188A}" type="parTrans" cxnId="{43D680C7-99E5-45B7-AF2A-92022ECB37B2}">
      <dgm:prSet/>
      <dgm:spPr/>
      <dgm:t>
        <a:bodyPr/>
        <a:lstStyle/>
        <a:p>
          <a:endParaRPr lang="ru-BY"/>
        </a:p>
      </dgm:t>
    </dgm:pt>
    <dgm:pt modelId="{673C4F66-0C9D-4221-98EA-86C2153BDF79}" type="sibTrans" cxnId="{43D680C7-99E5-45B7-AF2A-92022ECB37B2}">
      <dgm:prSet/>
      <dgm:spPr/>
      <dgm:t>
        <a:bodyPr/>
        <a:lstStyle/>
        <a:p>
          <a:endParaRPr lang="ru-BY"/>
        </a:p>
      </dgm:t>
    </dgm:pt>
    <dgm:pt modelId="{8953C77A-FAA3-4A09-8175-137D90B3009A}">
      <dgm:prSet phldrT="[Текст]"/>
      <dgm:spPr/>
      <dgm:t>
        <a:bodyPr/>
        <a:lstStyle/>
        <a:p>
          <a:r>
            <a:rPr lang="ru-RU" dirty="0"/>
            <a:t>Корпус факультета экономики и управления.</a:t>
          </a:r>
        </a:p>
        <a:p>
          <a:r>
            <a:rPr lang="ru-RU" u="sng" dirty="0"/>
            <a:t>406-407 кабинеты</a:t>
          </a:r>
          <a:endParaRPr lang="ru-BY" u="sng" dirty="0"/>
        </a:p>
      </dgm:t>
    </dgm:pt>
    <dgm:pt modelId="{DFAA375B-E322-49D9-A966-D0F006C69989}" type="parTrans" cxnId="{85306666-BA2F-416C-87BE-C918BD7F8DC9}">
      <dgm:prSet/>
      <dgm:spPr/>
      <dgm:t>
        <a:bodyPr/>
        <a:lstStyle/>
        <a:p>
          <a:endParaRPr lang="ru-BY"/>
        </a:p>
      </dgm:t>
    </dgm:pt>
    <dgm:pt modelId="{25B6DE2D-DC21-49BB-A9A1-863DD90D71E0}" type="sibTrans" cxnId="{85306666-BA2F-416C-87BE-C918BD7F8DC9}">
      <dgm:prSet/>
      <dgm:spPr/>
      <dgm:t>
        <a:bodyPr/>
        <a:lstStyle/>
        <a:p>
          <a:endParaRPr lang="ru-BY"/>
        </a:p>
      </dgm:t>
    </dgm:pt>
    <dgm:pt modelId="{600A59EE-7B2C-4A4E-854F-7A85AD00CB03}">
      <dgm:prSet phldrT="[Текст]"/>
      <dgm:spPr/>
      <dgm:t>
        <a:bodyPr/>
        <a:lstStyle/>
        <a:p>
          <a:r>
            <a:rPr lang="ru-RU" dirty="0"/>
            <a:t>Корпус факультета экономики и управления. Информационные стенды на 1-ом и 3-ем этажах</a:t>
          </a:r>
          <a:endParaRPr lang="ru-BY" dirty="0"/>
        </a:p>
      </dgm:t>
    </dgm:pt>
    <dgm:pt modelId="{6960E1EF-86E1-4314-937C-C6B2BFD37F9A}" type="parTrans" cxnId="{F80EED4B-047C-4CB3-9D16-E1975D9A347E}">
      <dgm:prSet/>
      <dgm:spPr/>
      <dgm:t>
        <a:bodyPr/>
        <a:lstStyle/>
        <a:p>
          <a:endParaRPr lang="ru-BY"/>
        </a:p>
      </dgm:t>
    </dgm:pt>
    <dgm:pt modelId="{14E21C47-081B-4437-A0FC-174E78BE290A}" type="sibTrans" cxnId="{F80EED4B-047C-4CB3-9D16-E1975D9A347E}">
      <dgm:prSet/>
      <dgm:spPr/>
      <dgm:t>
        <a:bodyPr/>
        <a:lstStyle/>
        <a:p>
          <a:endParaRPr lang="ru-BY"/>
        </a:p>
      </dgm:t>
    </dgm:pt>
    <dgm:pt modelId="{38EA7013-4A63-496F-9AC6-500AC4799CB5}" type="pres">
      <dgm:prSet presAssocID="{05C9E14F-E202-4C58-990F-DD11A4BEF731}" presName="Name0" presStyleCnt="0">
        <dgm:presLayoutVars>
          <dgm:dir/>
          <dgm:resizeHandles val="exact"/>
        </dgm:presLayoutVars>
      </dgm:prSet>
      <dgm:spPr/>
    </dgm:pt>
    <dgm:pt modelId="{C3B4C6AC-D262-46F3-B987-D52264B70369}" type="pres">
      <dgm:prSet presAssocID="{05C9E14F-E202-4C58-990F-DD11A4BEF731}" presName="fgShape" presStyleLbl="fgShp" presStyleIdx="0" presStyleCnt="1"/>
      <dgm:spPr/>
    </dgm:pt>
    <dgm:pt modelId="{7E7CE9B0-3699-4DAF-8520-771F4EB5C299}" type="pres">
      <dgm:prSet presAssocID="{05C9E14F-E202-4C58-990F-DD11A4BEF731}" presName="linComp" presStyleCnt="0"/>
      <dgm:spPr/>
    </dgm:pt>
    <dgm:pt modelId="{021C041C-43D8-4AE1-A2A7-BC2709CCDE59}" type="pres">
      <dgm:prSet presAssocID="{58F2FCA2-7656-4135-95B9-541778895716}" presName="compNode" presStyleCnt="0"/>
      <dgm:spPr/>
    </dgm:pt>
    <dgm:pt modelId="{D194DBA6-0FB3-4256-BE02-8BAF4E236A15}" type="pres">
      <dgm:prSet presAssocID="{58F2FCA2-7656-4135-95B9-541778895716}" presName="bkgdShape" presStyleLbl="node1" presStyleIdx="0" presStyleCnt="3"/>
      <dgm:spPr/>
    </dgm:pt>
    <dgm:pt modelId="{59FCA276-FF29-437A-8624-6A425E838D45}" type="pres">
      <dgm:prSet presAssocID="{58F2FCA2-7656-4135-95B9-541778895716}" presName="nodeTx" presStyleLbl="node1" presStyleIdx="0" presStyleCnt="3">
        <dgm:presLayoutVars>
          <dgm:bulletEnabled val="1"/>
        </dgm:presLayoutVars>
      </dgm:prSet>
      <dgm:spPr/>
    </dgm:pt>
    <dgm:pt modelId="{FF0F8EB3-3243-40FF-89B3-787122C58E14}" type="pres">
      <dgm:prSet presAssocID="{58F2FCA2-7656-4135-95B9-541778895716}" presName="invisiNode" presStyleLbl="node1" presStyleIdx="0" presStyleCnt="3"/>
      <dgm:spPr/>
    </dgm:pt>
    <dgm:pt modelId="{FADD6711-909A-4EB8-98D0-25FBC746BFAB}" type="pres">
      <dgm:prSet presAssocID="{58F2FCA2-7656-4135-95B9-541778895716}" presName="imagNode" presStyleLbl="fgImgPlace1" presStyleIdx="0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DDAF457E-28C6-445A-A4AB-1A470E41CAF5}" type="pres">
      <dgm:prSet presAssocID="{673C4F66-0C9D-4221-98EA-86C2153BDF79}" presName="sibTrans" presStyleLbl="sibTrans2D1" presStyleIdx="0" presStyleCnt="0"/>
      <dgm:spPr/>
    </dgm:pt>
    <dgm:pt modelId="{E6C2781D-7A8E-4D2A-B093-19F2A28A976F}" type="pres">
      <dgm:prSet presAssocID="{8953C77A-FAA3-4A09-8175-137D90B3009A}" presName="compNode" presStyleCnt="0"/>
      <dgm:spPr/>
    </dgm:pt>
    <dgm:pt modelId="{52FC4D8F-B9E8-4F18-AD18-CFE709734E91}" type="pres">
      <dgm:prSet presAssocID="{8953C77A-FAA3-4A09-8175-137D90B3009A}" presName="bkgdShape" presStyleLbl="node1" presStyleIdx="1" presStyleCnt="3"/>
      <dgm:spPr/>
    </dgm:pt>
    <dgm:pt modelId="{D9FAE6DE-F1AD-4BF5-B476-0C7BE800A907}" type="pres">
      <dgm:prSet presAssocID="{8953C77A-FAA3-4A09-8175-137D90B3009A}" presName="nodeTx" presStyleLbl="node1" presStyleIdx="1" presStyleCnt="3">
        <dgm:presLayoutVars>
          <dgm:bulletEnabled val="1"/>
        </dgm:presLayoutVars>
      </dgm:prSet>
      <dgm:spPr/>
    </dgm:pt>
    <dgm:pt modelId="{DD0BD2A5-5D45-4A29-A19D-B246B16E7CA5}" type="pres">
      <dgm:prSet presAssocID="{8953C77A-FAA3-4A09-8175-137D90B3009A}" presName="invisiNode" presStyleLbl="node1" presStyleIdx="1" presStyleCnt="3"/>
      <dgm:spPr/>
    </dgm:pt>
    <dgm:pt modelId="{56747510-8483-4A11-AE64-AFB0A7DFAFE2}" type="pres">
      <dgm:prSet presAssocID="{8953C77A-FAA3-4A09-8175-137D90B3009A}" presName="imagNode" presStyleLbl="fgImgPlace1" presStyleIdx="1" presStyleCnt="3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E6ED3EDF-C9D0-45A5-A9C6-52AA2749169E}" type="pres">
      <dgm:prSet presAssocID="{25B6DE2D-DC21-49BB-A9A1-863DD90D71E0}" presName="sibTrans" presStyleLbl="sibTrans2D1" presStyleIdx="0" presStyleCnt="0"/>
      <dgm:spPr/>
    </dgm:pt>
    <dgm:pt modelId="{4B0796EF-11E7-4F25-8B6F-7DF908ED7CF2}" type="pres">
      <dgm:prSet presAssocID="{600A59EE-7B2C-4A4E-854F-7A85AD00CB03}" presName="compNode" presStyleCnt="0"/>
      <dgm:spPr/>
    </dgm:pt>
    <dgm:pt modelId="{58BC0106-CF93-4D77-8D01-9788C9FA50BE}" type="pres">
      <dgm:prSet presAssocID="{600A59EE-7B2C-4A4E-854F-7A85AD00CB03}" presName="bkgdShape" presStyleLbl="node1" presStyleIdx="2" presStyleCnt="3"/>
      <dgm:spPr/>
    </dgm:pt>
    <dgm:pt modelId="{F3F83170-9EFE-4226-90A1-5BC5C31D005B}" type="pres">
      <dgm:prSet presAssocID="{600A59EE-7B2C-4A4E-854F-7A85AD00CB03}" presName="nodeTx" presStyleLbl="node1" presStyleIdx="2" presStyleCnt="3">
        <dgm:presLayoutVars>
          <dgm:bulletEnabled val="1"/>
        </dgm:presLayoutVars>
      </dgm:prSet>
      <dgm:spPr/>
    </dgm:pt>
    <dgm:pt modelId="{EC4018BF-D94C-4198-A15D-EF48F357DE81}" type="pres">
      <dgm:prSet presAssocID="{600A59EE-7B2C-4A4E-854F-7A85AD00CB03}" presName="invisiNode" presStyleLbl="node1" presStyleIdx="2" presStyleCnt="3"/>
      <dgm:spPr/>
    </dgm:pt>
    <dgm:pt modelId="{718EF013-D58B-45D8-A9D6-B17163C3CEE3}" type="pres">
      <dgm:prSet presAssocID="{600A59EE-7B2C-4A4E-854F-7A85AD00CB03}" presName="imagNode" presStyleLbl="fgImgPlace1" presStyleIdx="2" presStyleCnt="3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749DA220-1D1A-4138-93F3-1E6EC8404825}" type="presOf" srcId="{58F2FCA2-7656-4135-95B9-541778895716}" destId="{D194DBA6-0FB3-4256-BE02-8BAF4E236A15}" srcOrd="0" destOrd="0" presId="urn:microsoft.com/office/officeart/2005/8/layout/hList7"/>
    <dgm:cxn modelId="{8063152F-CA17-4B49-BD1A-B6E341496CFD}" type="presOf" srcId="{8953C77A-FAA3-4A09-8175-137D90B3009A}" destId="{52FC4D8F-B9E8-4F18-AD18-CFE709734E91}" srcOrd="0" destOrd="0" presId="urn:microsoft.com/office/officeart/2005/8/layout/hList7"/>
    <dgm:cxn modelId="{3DEC383A-63FA-4418-BDA6-F7878B038B11}" type="presOf" srcId="{58F2FCA2-7656-4135-95B9-541778895716}" destId="{59FCA276-FF29-437A-8624-6A425E838D45}" srcOrd="1" destOrd="0" presId="urn:microsoft.com/office/officeart/2005/8/layout/hList7"/>
    <dgm:cxn modelId="{85306666-BA2F-416C-87BE-C918BD7F8DC9}" srcId="{05C9E14F-E202-4C58-990F-DD11A4BEF731}" destId="{8953C77A-FAA3-4A09-8175-137D90B3009A}" srcOrd="1" destOrd="0" parTransId="{DFAA375B-E322-49D9-A966-D0F006C69989}" sibTransId="{25B6DE2D-DC21-49BB-A9A1-863DD90D71E0}"/>
    <dgm:cxn modelId="{F80EED4B-047C-4CB3-9D16-E1975D9A347E}" srcId="{05C9E14F-E202-4C58-990F-DD11A4BEF731}" destId="{600A59EE-7B2C-4A4E-854F-7A85AD00CB03}" srcOrd="2" destOrd="0" parTransId="{6960E1EF-86E1-4314-937C-C6B2BFD37F9A}" sibTransId="{14E21C47-081B-4437-A0FC-174E78BE290A}"/>
    <dgm:cxn modelId="{DF074A7B-8238-4E77-A931-44589E355B54}" type="presOf" srcId="{600A59EE-7B2C-4A4E-854F-7A85AD00CB03}" destId="{58BC0106-CF93-4D77-8D01-9788C9FA50BE}" srcOrd="0" destOrd="0" presId="urn:microsoft.com/office/officeart/2005/8/layout/hList7"/>
    <dgm:cxn modelId="{67845C8A-ABC8-4F02-96AF-4E81B17A5B4C}" type="presOf" srcId="{673C4F66-0C9D-4221-98EA-86C2153BDF79}" destId="{DDAF457E-28C6-445A-A4AB-1A470E41CAF5}" srcOrd="0" destOrd="0" presId="urn:microsoft.com/office/officeart/2005/8/layout/hList7"/>
    <dgm:cxn modelId="{168ACE8B-1D14-40F5-8F07-898F09540092}" type="presOf" srcId="{600A59EE-7B2C-4A4E-854F-7A85AD00CB03}" destId="{F3F83170-9EFE-4226-90A1-5BC5C31D005B}" srcOrd="1" destOrd="0" presId="urn:microsoft.com/office/officeart/2005/8/layout/hList7"/>
    <dgm:cxn modelId="{345C8A9B-EB96-4A55-9E6F-A4B525747454}" type="presOf" srcId="{25B6DE2D-DC21-49BB-A9A1-863DD90D71E0}" destId="{E6ED3EDF-C9D0-45A5-A9C6-52AA2749169E}" srcOrd="0" destOrd="0" presId="urn:microsoft.com/office/officeart/2005/8/layout/hList7"/>
    <dgm:cxn modelId="{13EF5CA6-6BB7-41AB-A570-041842A2C724}" type="presOf" srcId="{8953C77A-FAA3-4A09-8175-137D90B3009A}" destId="{D9FAE6DE-F1AD-4BF5-B476-0C7BE800A907}" srcOrd="1" destOrd="0" presId="urn:microsoft.com/office/officeart/2005/8/layout/hList7"/>
    <dgm:cxn modelId="{43D680C7-99E5-45B7-AF2A-92022ECB37B2}" srcId="{05C9E14F-E202-4C58-990F-DD11A4BEF731}" destId="{58F2FCA2-7656-4135-95B9-541778895716}" srcOrd="0" destOrd="0" parTransId="{D61527AE-DA6A-4397-8668-6822DFE4188A}" sibTransId="{673C4F66-0C9D-4221-98EA-86C2153BDF79}"/>
    <dgm:cxn modelId="{83B654F9-88A6-4065-BB69-93B3BA0DF68A}" type="presOf" srcId="{05C9E14F-E202-4C58-990F-DD11A4BEF731}" destId="{38EA7013-4A63-496F-9AC6-500AC4799CB5}" srcOrd="0" destOrd="0" presId="urn:microsoft.com/office/officeart/2005/8/layout/hList7"/>
    <dgm:cxn modelId="{7581721F-5644-456A-B341-91B56F80CF09}" type="presParOf" srcId="{38EA7013-4A63-496F-9AC6-500AC4799CB5}" destId="{C3B4C6AC-D262-46F3-B987-D52264B70369}" srcOrd="0" destOrd="0" presId="urn:microsoft.com/office/officeart/2005/8/layout/hList7"/>
    <dgm:cxn modelId="{953299AF-3C12-49FA-8D79-0F83E17C23CA}" type="presParOf" srcId="{38EA7013-4A63-496F-9AC6-500AC4799CB5}" destId="{7E7CE9B0-3699-4DAF-8520-771F4EB5C299}" srcOrd="1" destOrd="0" presId="urn:microsoft.com/office/officeart/2005/8/layout/hList7"/>
    <dgm:cxn modelId="{729B5EC2-4C97-4073-B525-A73FB64DD04D}" type="presParOf" srcId="{7E7CE9B0-3699-4DAF-8520-771F4EB5C299}" destId="{021C041C-43D8-4AE1-A2A7-BC2709CCDE59}" srcOrd="0" destOrd="0" presId="urn:microsoft.com/office/officeart/2005/8/layout/hList7"/>
    <dgm:cxn modelId="{0A8D2317-7EED-41D3-B089-C971D514F4ED}" type="presParOf" srcId="{021C041C-43D8-4AE1-A2A7-BC2709CCDE59}" destId="{D194DBA6-0FB3-4256-BE02-8BAF4E236A15}" srcOrd="0" destOrd="0" presId="urn:microsoft.com/office/officeart/2005/8/layout/hList7"/>
    <dgm:cxn modelId="{B0636786-9C91-4DF9-B0E1-16DA5CE10FD4}" type="presParOf" srcId="{021C041C-43D8-4AE1-A2A7-BC2709CCDE59}" destId="{59FCA276-FF29-437A-8624-6A425E838D45}" srcOrd="1" destOrd="0" presId="urn:microsoft.com/office/officeart/2005/8/layout/hList7"/>
    <dgm:cxn modelId="{DF012578-5D38-43D7-A1E9-CA6FFC73D26B}" type="presParOf" srcId="{021C041C-43D8-4AE1-A2A7-BC2709CCDE59}" destId="{FF0F8EB3-3243-40FF-89B3-787122C58E14}" srcOrd="2" destOrd="0" presId="urn:microsoft.com/office/officeart/2005/8/layout/hList7"/>
    <dgm:cxn modelId="{AADA911F-5335-40B5-A906-2E9B34135E20}" type="presParOf" srcId="{021C041C-43D8-4AE1-A2A7-BC2709CCDE59}" destId="{FADD6711-909A-4EB8-98D0-25FBC746BFAB}" srcOrd="3" destOrd="0" presId="urn:microsoft.com/office/officeart/2005/8/layout/hList7"/>
    <dgm:cxn modelId="{2435ADEA-C1B9-4C84-A1D9-6759FE68B854}" type="presParOf" srcId="{7E7CE9B0-3699-4DAF-8520-771F4EB5C299}" destId="{DDAF457E-28C6-445A-A4AB-1A470E41CAF5}" srcOrd="1" destOrd="0" presId="urn:microsoft.com/office/officeart/2005/8/layout/hList7"/>
    <dgm:cxn modelId="{5B8CD2DF-2B82-43E8-9946-EED1BEF68F58}" type="presParOf" srcId="{7E7CE9B0-3699-4DAF-8520-771F4EB5C299}" destId="{E6C2781D-7A8E-4D2A-B093-19F2A28A976F}" srcOrd="2" destOrd="0" presId="urn:microsoft.com/office/officeart/2005/8/layout/hList7"/>
    <dgm:cxn modelId="{32F0FA2F-3B2E-4B62-BDEA-06B84E2CC3CB}" type="presParOf" srcId="{E6C2781D-7A8E-4D2A-B093-19F2A28A976F}" destId="{52FC4D8F-B9E8-4F18-AD18-CFE709734E91}" srcOrd="0" destOrd="0" presId="urn:microsoft.com/office/officeart/2005/8/layout/hList7"/>
    <dgm:cxn modelId="{36004728-C6AB-425B-AD9C-DC60932B2B4B}" type="presParOf" srcId="{E6C2781D-7A8E-4D2A-B093-19F2A28A976F}" destId="{D9FAE6DE-F1AD-4BF5-B476-0C7BE800A907}" srcOrd="1" destOrd="0" presId="urn:microsoft.com/office/officeart/2005/8/layout/hList7"/>
    <dgm:cxn modelId="{066D52E4-C292-482B-A8A6-A08C878D6334}" type="presParOf" srcId="{E6C2781D-7A8E-4D2A-B093-19F2A28A976F}" destId="{DD0BD2A5-5D45-4A29-A19D-B246B16E7CA5}" srcOrd="2" destOrd="0" presId="urn:microsoft.com/office/officeart/2005/8/layout/hList7"/>
    <dgm:cxn modelId="{81519E44-1A2F-4989-BAC4-942D7A53B84E}" type="presParOf" srcId="{E6C2781D-7A8E-4D2A-B093-19F2A28A976F}" destId="{56747510-8483-4A11-AE64-AFB0A7DFAFE2}" srcOrd="3" destOrd="0" presId="urn:microsoft.com/office/officeart/2005/8/layout/hList7"/>
    <dgm:cxn modelId="{9F8FE781-30B7-415A-A612-C9B2CDFD3799}" type="presParOf" srcId="{7E7CE9B0-3699-4DAF-8520-771F4EB5C299}" destId="{E6ED3EDF-C9D0-45A5-A9C6-52AA2749169E}" srcOrd="3" destOrd="0" presId="urn:microsoft.com/office/officeart/2005/8/layout/hList7"/>
    <dgm:cxn modelId="{0DD2D482-D482-4AB3-AB84-7D47300E8BC5}" type="presParOf" srcId="{7E7CE9B0-3699-4DAF-8520-771F4EB5C299}" destId="{4B0796EF-11E7-4F25-8B6F-7DF908ED7CF2}" srcOrd="4" destOrd="0" presId="urn:microsoft.com/office/officeart/2005/8/layout/hList7"/>
    <dgm:cxn modelId="{3F80495B-0590-4EC4-A4BA-8F54C7DEA57C}" type="presParOf" srcId="{4B0796EF-11E7-4F25-8B6F-7DF908ED7CF2}" destId="{58BC0106-CF93-4D77-8D01-9788C9FA50BE}" srcOrd="0" destOrd="0" presId="urn:microsoft.com/office/officeart/2005/8/layout/hList7"/>
    <dgm:cxn modelId="{79D58832-2236-4618-BC8B-6A14A6B90254}" type="presParOf" srcId="{4B0796EF-11E7-4F25-8B6F-7DF908ED7CF2}" destId="{F3F83170-9EFE-4226-90A1-5BC5C31D005B}" srcOrd="1" destOrd="0" presId="urn:microsoft.com/office/officeart/2005/8/layout/hList7"/>
    <dgm:cxn modelId="{47A66BC5-E3A4-403A-AF3B-14E941C8934A}" type="presParOf" srcId="{4B0796EF-11E7-4F25-8B6F-7DF908ED7CF2}" destId="{EC4018BF-D94C-4198-A15D-EF48F357DE81}" srcOrd="2" destOrd="0" presId="urn:microsoft.com/office/officeart/2005/8/layout/hList7"/>
    <dgm:cxn modelId="{34467238-70F1-41C1-BC03-1FA364B50C46}" type="presParOf" srcId="{4B0796EF-11E7-4F25-8B6F-7DF908ED7CF2}" destId="{718EF013-D58B-45D8-A9D6-B17163C3CEE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C13C3B-66FE-4154-A71B-7C05EB018553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BY"/>
        </a:p>
      </dgm:t>
    </dgm:pt>
    <dgm:pt modelId="{50A34D38-E94D-4414-9AA6-22878CBEFC3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dirty="0">
              <a:solidFill>
                <a:schemeClr val="tx1"/>
              </a:solidFill>
              <a:latin typeface="Franklin Gothic Medium" panose="020B0603020102020204" pitchFamily="34" charset="0"/>
            </a:rPr>
            <a:t>Популяризация науки</a:t>
          </a:r>
          <a:endParaRPr lang="ru-BY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E31DBF6-CFB9-458D-A2C4-73C227A81664}" type="parTrans" cxnId="{25E215C6-AC96-4D33-B9FB-D69530FF5570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298C69B1-A69E-4EBF-9E6C-5357D82BF295}" type="sibTrans" cxnId="{25E215C6-AC96-4D33-B9FB-D69530FF5570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F3A0111B-B7C2-4440-BBEB-511627A89C87}">
      <dgm:prSet phldrT="[Текст]"/>
      <dgm:spPr>
        <a:solidFill>
          <a:schemeClr val="accent2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dirty="0">
              <a:solidFill>
                <a:schemeClr val="tx1"/>
              </a:solidFill>
              <a:latin typeface="Franklin Gothic Medium" panose="020B0603020102020204" pitchFamily="34" charset="0"/>
            </a:rPr>
            <a:t>Содействие студентам</a:t>
          </a:r>
          <a:endParaRPr lang="ru-BY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E5E1A3C2-D8A6-4DE8-A886-30AE1FFCF6B1}" type="parTrans" cxnId="{A58EC706-4D3D-491B-80CE-0445BC854501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A3593F6-DC8A-494A-B012-1401197ACBAA}" type="sibTrans" cxnId="{A58EC706-4D3D-491B-80CE-0445BC854501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A8FFB2E-D938-4386-B1DB-F82C48097B00}">
      <dgm:prSet phldrT="[Текст]"/>
      <dgm:spPr>
        <a:solidFill>
          <a:schemeClr val="accent6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ru-RU" dirty="0">
              <a:solidFill>
                <a:schemeClr val="tx1"/>
              </a:solidFill>
              <a:latin typeface="Franklin Gothic Medium" panose="020B0603020102020204" pitchFamily="34" charset="0"/>
            </a:rPr>
            <a:t>Воспитание этических норм</a:t>
          </a:r>
          <a:endParaRPr lang="ru-BY" dirty="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5B5AB329-55A9-4F25-A4EB-0E4478F9BE29}" type="parTrans" cxnId="{8CD4C07A-5F83-4E93-BF7A-6A4362FCCF4B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AE3B28A-D539-4BA6-B7B6-93A68506DCEC}" type="sibTrans" cxnId="{8CD4C07A-5F83-4E93-BF7A-6A4362FCCF4B}">
      <dgm:prSet/>
      <dgm:spPr/>
      <dgm:t>
        <a:bodyPr/>
        <a:lstStyle/>
        <a:p>
          <a:pPr algn="ctr"/>
          <a:endParaRPr lang="ru-BY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20E1F748-C743-4D68-BBD7-7041074EDF7C}">
      <dgm:prSet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86310FB2-E582-4113-ACBA-9F09805F3B96}" type="parTrans" cxnId="{ED148A3F-2E24-4D1E-AA39-66CA8524D287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F8C8C2DA-EF98-4A58-B435-3C42631C3890}" type="sibTrans" cxnId="{ED148A3F-2E24-4D1E-AA39-66CA8524D287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5E08F65C-C5B0-41F8-AC79-2400E4F10AE0}">
      <dgm:prSet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CEC1ED4A-25C4-42D6-8265-A2DA70DAFCEA}" type="parTrans" cxnId="{79ADEAA0-CA3F-4084-8D9B-3C25B1902ECD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E721AB06-2E8F-4B7C-8F09-CF2995EEBBF2}" type="sibTrans" cxnId="{79ADEAA0-CA3F-4084-8D9B-3C25B1902ECD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C355F3AD-9B01-4311-8A93-ABF6C6AC7782}">
      <dgm:prSet/>
      <dgm:spPr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</dgm:spPr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7C4A7879-C8C4-40E1-94AC-4A2A4AC60DD9}" type="parTrans" cxnId="{BC82FA30-61F4-4529-83C1-783F3EE684C9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2C3D1BF8-7A3E-48CD-94B0-1AFE344236E9}" type="sibTrans" cxnId="{BC82FA30-61F4-4529-83C1-783F3EE684C9}">
      <dgm:prSet/>
      <dgm:spPr/>
      <dgm:t>
        <a:bodyPr/>
        <a:lstStyle/>
        <a:p>
          <a:endParaRPr lang="ru-BY">
            <a:latin typeface="Franklin Gothic Medium" panose="020B0603020102020204" pitchFamily="34" charset="0"/>
          </a:endParaRPr>
        </a:p>
      </dgm:t>
    </dgm:pt>
    <dgm:pt modelId="{5E653A27-6234-4368-BE83-973A6576F869}" type="pres">
      <dgm:prSet presAssocID="{10C13C3B-66FE-4154-A71B-7C05EB018553}" presName="diagram" presStyleCnt="0">
        <dgm:presLayoutVars>
          <dgm:dir/>
          <dgm:animLvl val="lvl"/>
          <dgm:resizeHandles val="exact"/>
        </dgm:presLayoutVars>
      </dgm:prSet>
      <dgm:spPr/>
    </dgm:pt>
    <dgm:pt modelId="{0D9AE79E-0CB4-4D94-B5B9-3B7C87129EED}" type="pres">
      <dgm:prSet presAssocID="{50A34D38-E94D-4414-9AA6-22878CBEFC32}" presName="compNode" presStyleCnt="0"/>
      <dgm:spPr/>
    </dgm:pt>
    <dgm:pt modelId="{EBC1BAEF-5505-4C30-9FEB-2203E21E5755}" type="pres">
      <dgm:prSet presAssocID="{50A34D38-E94D-4414-9AA6-22878CBEFC32}" presName="childRect" presStyleLbl="bgAcc1" presStyleIdx="0" presStyleCnt="3">
        <dgm:presLayoutVars>
          <dgm:bulletEnabled val="1"/>
        </dgm:presLayoutVars>
      </dgm:prSet>
      <dgm:spPr/>
    </dgm:pt>
    <dgm:pt modelId="{C5BB3CE8-DA17-4A00-87B7-D617D719B10D}" type="pres">
      <dgm:prSet presAssocID="{50A34D38-E94D-4414-9AA6-22878CBEFC3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AD235DE-4896-4DE4-9757-2CFF8F7EA1F6}" type="pres">
      <dgm:prSet presAssocID="{50A34D38-E94D-4414-9AA6-22878CBEFC32}" presName="parentRect" presStyleLbl="alignNode1" presStyleIdx="0" presStyleCnt="3"/>
      <dgm:spPr/>
    </dgm:pt>
    <dgm:pt modelId="{E2719E27-FD2D-4B47-9B97-FADE3605AF3E}" type="pres">
      <dgm:prSet presAssocID="{50A34D38-E94D-4414-9AA6-22878CBEFC32}" presName="adorn" presStyleLbl="fgAccFollowNode1" presStyleIdx="0" presStyleCnt="3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59706A40-6F3A-4E2B-918F-6B3CCD64ABF9}" type="pres">
      <dgm:prSet presAssocID="{298C69B1-A69E-4EBF-9E6C-5357D82BF295}" presName="sibTrans" presStyleLbl="sibTrans2D1" presStyleIdx="0" presStyleCnt="0"/>
      <dgm:spPr/>
    </dgm:pt>
    <dgm:pt modelId="{34342105-35B5-4577-A5FC-837CA3A09243}" type="pres">
      <dgm:prSet presAssocID="{F3A0111B-B7C2-4440-BBEB-511627A89C87}" presName="compNode" presStyleCnt="0"/>
      <dgm:spPr/>
    </dgm:pt>
    <dgm:pt modelId="{45F7E9FD-2A6F-4BCE-A7C3-ECC90D1E16FF}" type="pres">
      <dgm:prSet presAssocID="{F3A0111B-B7C2-4440-BBEB-511627A89C87}" presName="childRect" presStyleLbl="bgAcc1" presStyleIdx="1" presStyleCnt="3">
        <dgm:presLayoutVars>
          <dgm:bulletEnabled val="1"/>
        </dgm:presLayoutVars>
      </dgm:prSet>
      <dgm:spPr/>
    </dgm:pt>
    <dgm:pt modelId="{A06EBA05-B30D-4571-A603-CDD973A9A428}" type="pres">
      <dgm:prSet presAssocID="{F3A0111B-B7C2-4440-BBEB-511627A89C8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A8682DB-1B9E-4C93-91F4-B299DD8C66E3}" type="pres">
      <dgm:prSet presAssocID="{F3A0111B-B7C2-4440-BBEB-511627A89C87}" presName="parentRect" presStyleLbl="alignNode1" presStyleIdx="1" presStyleCnt="3"/>
      <dgm:spPr/>
    </dgm:pt>
    <dgm:pt modelId="{67B57BBB-576E-495F-840B-C773AE74301B}" type="pres">
      <dgm:prSet presAssocID="{F3A0111B-B7C2-4440-BBEB-511627A89C87}" presName="adorn" presStyleLbl="fgAccFollowNode1" presStyleIdx="1" presStyleCnt="3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B3CA5210-18F0-4170-AF8D-554426AD3CA2}" type="pres">
      <dgm:prSet presAssocID="{DA3593F6-DC8A-494A-B012-1401197ACBAA}" presName="sibTrans" presStyleLbl="sibTrans2D1" presStyleIdx="0" presStyleCnt="0"/>
      <dgm:spPr/>
    </dgm:pt>
    <dgm:pt modelId="{6154B53D-5042-4899-A461-939BAE9A4261}" type="pres">
      <dgm:prSet presAssocID="{AA8FFB2E-D938-4386-B1DB-F82C48097B00}" presName="compNode" presStyleCnt="0"/>
      <dgm:spPr/>
    </dgm:pt>
    <dgm:pt modelId="{40F55ECF-1DFE-489B-A0F3-0DE526AABC78}" type="pres">
      <dgm:prSet presAssocID="{AA8FFB2E-D938-4386-B1DB-F82C48097B00}" presName="childRect" presStyleLbl="bgAcc1" presStyleIdx="2" presStyleCnt="3">
        <dgm:presLayoutVars>
          <dgm:bulletEnabled val="1"/>
        </dgm:presLayoutVars>
      </dgm:prSet>
      <dgm:spPr/>
    </dgm:pt>
    <dgm:pt modelId="{2C33E376-6F12-4C48-B779-3B8D07018B55}" type="pres">
      <dgm:prSet presAssocID="{AA8FFB2E-D938-4386-B1DB-F82C48097B0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3CC1EB0-40FF-4C01-8B8F-AD01C90DAF65}" type="pres">
      <dgm:prSet presAssocID="{AA8FFB2E-D938-4386-B1DB-F82C48097B00}" presName="parentRect" presStyleLbl="alignNode1" presStyleIdx="2" presStyleCnt="3"/>
      <dgm:spPr/>
    </dgm:pt>
    <dgm:pt modelId="{10153882-CC8C-4CC1-B485-87E25B26D03B}" type="pres">
      <dgm:prSet presAssocID="{AA8FFB2E-D938-4386-B1DB-F82C48097B00}" presName="adorn" presStyleLbl="fgAccFollowNode1" presStyleIdx="2" presStyleCnt="3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</dgm:ptLst>
  <dgm:cxnLst>
    <dgm:cxn modelId="{A58EC706-4D3D-491B-80CE-0445BC854501}" srcId="{10C13C3B-66FE-4154-A71B-7C05EB018553}" destId="{F3A0111B-B7C2-4440-BBEB-511627A89C87}" srcOrd="1" destOrd="0" parTransId="{E5E1A3C2-D8A6-4DE8-A886-30AE1FFCF6B1}" sibTransId="{DA3593F6-DC8A-494A-B012-1401197ACBAA}"/>
    <dgm:cxn modelId="{79B3CD2F-99A8-4046-AD0C-EDC983908684}" type="presOf" srcId="{5E08F65C-C5B0-41F8-AC79-2400E4F10AE0}" destId="{45F7E9FD-2A6F-4BCE-A7C3-ECC90D1E16FF}" srcOrd="0" destOrd="0" presId="urn:microsoft.com/office/officeart/2005/8/layout/bList2"/>
    <dgm:cxn modelId="{BC82FA30-61F4-4529-83C1-783F3EE684C9}" srcId="{AA8FFB2E-D938-4386-B1DB-F82C48097B00}" destId="{C355F3AD-9B01-4311-8A93-ABF6C6AC7782}" srcOrd="0" destOrd="0" parTransId="{7C4A7879-C8C4-40E1-94AC-4A2A4AC60DD9}" sibTransId="{2C3D1BF8-7A3E-48CD-94B0-1AFE344236E9}"/>
    <dgm:cxn modelId="{ED148A3F-2E24-4D1E-AA39-66CA8524D287}" srcId="{50A34D38-E94D-4414-9AA6-22878CBEFC32}" destId="{20E1F748-C743-4D68-BBD7-7041074EDF7C}" srcOrd="0" destOrd="0" parTransId="{86310FB2-E582-4113-ACBA-9F09805F3B96}" sibTransId="{F8C8C2DA-EF98-4A58-B435-3C42631C3890}"/>
    <dgm:cxn modelId="{1759CE5E-D184-42A3-B4D3-D316234207B9}" type="presOf" srcId="{10C13C3B-66FE-4154-A71B-7C05EB018553}" destId="{5E653A27-6234-4368-BE83-973A6576F869}" srcOrd="0" destOrd="0" presId="urn:microsoft.com/office/officeart/2005/8/layout/bList2"/>
    <dgm:cxn modelId="{B8BC0366-C3E4-44AB-8506-0EDA80DFC91F}" type="presOf" srcId="{DA3593F6-DC8A-494A-B012-1401197ACBAA}" destId="{B3CA5210-18F0-4170-AF8D-554426AD3CA2}" srcOrd="0" destOrd="0" presId="urn:microsoft.com/office/officeart/2005/8/layout/bList2"/>
    <dgm:cxn modelId="{89374F68-6347-476A-8213-5E5AA01B3764}" type="presOf" srcId="{50A34D38-E94D-4414-9AA6-22878CBEFC32}" destId="{C5BB3CE8-DA17-4A00-87B7-D617D719B10D}" srcOrd="0" destOrd="0" presId="urn:microsoft.com/office/officeart/2005/8/layout/bList2"/>
    <dgm:cxn modelId="{9D03EF55-F77F-4BD2-9399-7E75C3DB82C5}" type="presOf" srcId="{298C69B1-A69E-4EBF-9E6C-5357D82BF295}" destId="{59706A40-6F3A-4E2B-918F-6B3CCD64ABF9}" srcOrd="0" destOrd="0" presId="urn:microsoft.com/office/officeart/2005/8/layout/bList2"/>
    <dgm:cxn modelId="{794F5F56-4690-420C-9E86-B74818F47BA8}" type="presOf" srcId="{C355F3AD-9B01-4311-8A93-ABF6C6AC7782}" destId="{40F55ECF-1DFE-489B-A0F3-0DE526AABC78}" srcOrd="0" destOrd="0" presId="urn:microsoft.com/office/officeart/2005/8/layout/bList2"/>
    <dgm:cxn modelId="{8CD4C07A-5F83-4E93-BF7A-6A4362FCCF4B}" srcId="{10C13C3B-66FE-4154-A71B-7C05EB018553}" destId="{AA8FFB2E-D938-4386-B1DB-F82C48097B00}" srcOrd="2" destOrd="0" parTransId="{5B5AB329-55A9-4F25-A4EB-0E4478F9BE29}" sibTransId="{AAE3B28A-D539-4BA6-B7B6-93A68506DCEC}"/>
    <dgm:cxn modelId="{EEE45091-21DF-424B-9B0C-1299B2307407}" type="presOf" srcId="{AA8FFB2E-D938-4386-B1DB-F82C48097B00}" destId="{2C33E376-6F12-4C48-B779-3B8D07018B55}" srcOrd="0" destOrd="0" presId="urn:microsoft.com/office/officeart/2005/8/layout/bList2"/>
    <dgm:cxn modelId="{79ADEAA0-CA3F-4084-8D9B-3C25B1902ECD}" srcId="{F3A0111B-B7C2-4440-BBEB-511627A89C87}" destId="{5E08F65C-C5B0-41F8-AC79-2400E4F10AE0}" srcOrd="0" destOrd="0" parTransId="{CEC1ED4A-25C4-42D6-8265-A2DA70DAFCEA}" sibTransId="{E721AB06-2E8F-4B7C-8F09-CF2995EEBBF2}"/>
    <dgm:cxn modelId="{C7FD8FBF-D2CF-49E7-997C-D1BA3452F698}" type="presOf" srcId="{20E1F748-C743-4D68-BBD7-7041074EDF7C}" destId="{EBC1BAEF-5505-4C30-9FEB-2203E21E5755}" srcOrd="0" destOrd="0" presId="urn:microsoft.com/office/officeart/2005/8/layout/bList2"/>
    <dgm:cxn modelId="{25E215C6-AC96-4D33-B9FB-D69530FF5570}" srcId="{10C13C3B-66FE-4154-A71B-7C05EB018553}" destId="{50A34D38-E94D-4414-9AA6-22878CBEFC32}" srcOrd="0" destOrd="0" parTransId="{AE31DBF6-CFB9-458D-A2C4-73C227A81664}" sibTransId="{298C69B1-A69E-4EBF-9E6C-5357D82BF295}"/>
    <dgm:cxn modelId="{EEB05DD9-0F68-47C8-B21F-E759A6ABB374}" type="presOf" srcId="{F3A0111B-B7C2-4440-BBEB-511627A89C87}" destId="{A06EBA05-B30D-4571-A603-CDD973A9A428}" srcOrd="0" destOrd="0" presId="urn:microsoft.com/office/officeart/2005/8/layout/bList2"/>
    <dgm:cxn modelId="{D4AAD5DE-DC35-4F25-BB25-65882164C689}" type="presOf" srcId="{50A34D38-E94D-4414-9AA6-22878CBEFC32}" destId="{EAD235DE-4896-4DE4-9757-2CFF8F7EA1F6}" srcOrd="1" destOrd="0" presId="urn:microsoft.com/office/officeart/2005/8/layout/bList2"/>
    <dgm:cxn modelId="{61AFC6F2-4903-4418-A1F6-FE7B7D8E4875}" type="presOf" srcId="{AA8FFB2E-D938-4386-B1DB-F82C48097B00}" destId="{73CC1EB0-40FF-4C01-8B8F-AD01C90DAF65}" srcOrd="1" destOrd="0" presId="urn:microsoft.com/office/officeart/2005/8/layout/bList2"/>
    <dgm:cxn modelId="{3AB80EF3-2890-41F7-8C91-5C9CDFCE359F}" type="presOf" srcId="{F3A0111B-B7C2-4440-BBEB-511627A89C87}" destId="{FA8682DB-1B9E-4C93-91F4-B299DD8C66E3}" srcOrd="1" destOrd="0" presId="urn:microsoft.com/office/officeart/2005/8/layout/bList2"/>
    <dgm:cxn modelId="{B3A5E666-4F44-4552-9ED8-6D6DEB36491D}" type="presParOf" srcId="{5E653A27-6234-4368-BE83-973A6576F869}" destId="{0D9AE79E-0CB4-4D94-B5B9-3B7C87129EED}" srcOrd="0" destOrd="0" presId="urn:microsoft.com/office/officeart/2005/8/layout/bList2"/>
    <dgm:cxn modelId="{BA919396-88D7-4C6A-975D-466F86BA0933}" type="presParOf" srcId="{0D9AE79E-0CB4-4D94-B5B9-3B7C87129EED}" destId="{EBC1BAEF-5505-4C30-9FEB-2203E21E5755}" srcOrd="0" destOrd="0" presId="urn:microsoft.com/office/officeart/2005/8/layout/bList2"/>
    <dgm:cxn modelId="{880C36AC-32DF-4461-BBC3-3A731E686502}" type="presParOf" srcId="{0D9AE79E-0CB4-4D94-B5B9-3B7C87129EED}" destId="{C5BB3CE8-DA17-4A00-87B7-D617D719B10D}" srcOrd="1" destOrd="0" presId="urn:microsoft.com/office/officeart/2005/8/layout/bList2"/>
    <dgm:cxn modelId="{426851B3-5264-4D6F-AEDB-4FE3727DA131}" type="presParOf" srcId="{0D9AE79E-0CB4-4D94-B5B9-3B7C87129EED}" destId="{EAD235DE-4896-4DE4-9757-2CFF8F7EA1F6}" srcOrd="2" destOrd="0" presId="urn:microsoft.com/office/officeart/2005/8/layout/bList2"/>
    <dgm:cxn modelId="{CDE194C0-3591-4543-9FD8-47E588C1B40B}" type="presParOf" srcId="{0D9AE79E-0CB4-4D94-B5B9-3B7C87129EED}" destId="{E2719E27-FD2D-4B47-9B97-FADE3605AF3E}" srcOrd="3" destOrd="0" presId="urn:microsoft.com/office/officeart/2005/8/layout/bList2"/>
    <dgm:cxn modelId="{31A3EE5B-C4E1-46E5-A0C5-E4E74263EB5C}" type="presParOf" srcId="{5E653A27-6234-4368-BE83-973A6576F869}" destId="{59706A40-6F3A-4E2B-918F-6B3CCD64ABF9}" srcOrd="1" destOrd="0" presId="urn:microsoft.com/office/officeart/2005/8/layout/bList2"/>
    <dgm:cxn modelId="{C722D205-9AED-40FD-B6E2-64C21F296933}" type="presParOf" srcId="{5E653A27-6234-4368-BE83-973A6576F869}" destId="{34342105-35B5-4577-A5FC-837CA3A09243}" srcOrd="2" destOrd="0" presId="urn:microsoft.com/office/officeart/2005/8/layout/bList2"/>
    <dgm:cxn modelId="{50783F21-2002-4925-9405-8F368ACAAD62}" type="presParOf" srcId="{34342105-35B5-4577-A5FC-837CA3A09243}" destId="{45F7E9FD-2A6F-4BCE-A7C3-ECC90D1E16FF}" srcOrd="0" destOrd="0" presId="urn:microsoft.com/office/officeart/2005/8/layout/bList2"/>
    <dgm:cxn modelId="{FA012E89-30BB-43A2-93C7-67A0F5BB7B28}" type="presParOf" srcId="{34342105-35B5-4577-A5FC-837CA3A09243}" destId="{A06EBA05-B30D-4571-A603-CDD973A9A428}" srcOrd="1" destOrd="0" presId="urn:microsoft.com/office/officeart/2005/8/layout/bList2"/>
    <dgm:cxn modelId="{16737B1D-8FE5-4D4F-98E4-736B07056050}" type="presParOf" srcId="{34342105-35B5-4577-A5FC-837CA3A09243}" destId="{FA8682DB-1B9E-4C93-91F4-B299DD8C66E3}" srcOrd="2" destOrd="0" presId="urn:microsoft.com/office/officeart/2005/8/layout/bList2"/>
    <dgm:cxn modelId="{FAA89BE1-13E1-4480-90AF-C89ABA9E7C00}" type="presParOf" srcId="{34342105-35B5-4577-A5FC-837CA3A09243}" destId="{67B57BBB-576E-495F-840B-C773AE74301B}" srcOrd="3" destOrd="0" presId="urn:microsoft.com/office/officeart/2005/8/layout/bList2"/>
    <dgm:cxn modelId="{2DD7F6EB-6A5A-4756-BF61-A14AEEACC270}" type="presParOf" srcId="{5E653A27-6234-4368-BE83-973A6576F869}" destId="{B3CA5210-18F0-4170-AF8D-554426AD3CA2}" srcOrd="3" destOrd="0" presId="urn:microsoft.com/office/officeart/2005/8/layout/bList2"/>
    <dgm:cxn modelId="{02DDA54D-E3C6-4457-929D-1003BA799EC7}" type="presParOf" srcId="{5E653A27-6234-4368-BE83-973A6576F869}" destId="{6154B53D-5042-4899-A461-939BAE9A4261}" srcOrd="4" destOrd="0" presId="urn:microsoft.com/office/officeart/2005/8/layout/bList2"/>
    <dgm:cxn modelId="{5570B7C7-B9BC-482E-9C9A-663E2D824240}" type="presParOf" srcId="{6154B53D-5042-4899-A461-939BAE9A4261}" destId="{40F55ECF-1DFE-489B-A0F3-0DE526AABC78}" srcOrd="0" destOrd="0" presId="urn:microsoft.com/office/officeart/2005/8/layout/bList2"/>
    <dgm:cxn modelId="{E4E468B4-DDB7-49AE-A85B-65DB15907755}" type="presParOf" srcId="{6154B53D-5042-4899-A461-939BAE9A4261}" destId="{2C33E376-6F12-4C48-B779-3B8D07018B55}" srcOrd="1" destOrd="0" presId="urn:microsoft.com/office/officeart/2005/8/layout/bList2"/>
    <dgm:cxn modelId="{DC3F7730-A68E-4225-9866-5C799EBF39F5}" type="presParOf" srcId="{6154B53D-5042-4899-A461-939BAE9A4261}" destId="{73CC1EB0-40FF-4C01-8B8F-AD01C90DAF65}" srcOrd="2" destOrd="0" presId="urn:microsoft.com/office/officeart/2005/8/layout/bList2"/>
    <dgm:cxn modelId="{A5B76079-94A0-4D3E-82D2-41B298A856E5}" type="presParOf" srcId="{6154B53D-5042-4899-A461-939BAE9A4261}" destId="{10153882-CC8C-4CC1-B485-87E25B26D03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5B9563-5839-4DFB-8A0F-8BAD4C1A5D33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BY"/>
        </a:p>
      </dgm:t>
    </dgm:pt>
    <dgm:pt modelId="{F99F52E4-67B1-4528-B12C-7012137DB677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800" b="1" dirty="0">
              <a:solidFill>
                <a:schemeClr val="tx1"/>
              </a:solidFill>
              <a:latin typeface="Franklin Gothic Medium Cond" panose="020B0606030402020204" pitchFamily="34" charset="0"/>
            </a:rPr>
            <a:t>Задачи организации</a:t>
          </a:r>
          <a:endParaRPr lang="ru-BY" sz="2800" b="1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AD941A41-4306-46FB-9E34-ED008EA785DB}" type="parTrans" cxnId="{9653B18E-8CB7-4BD7-B75D-A03D7F7F5709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E94B395C-BF2E-47FF-A965-2C8E9074B8FB}" type="sibTrans" cxnId="{9653B18E-8CB7-4BD7-B75D-A03D7F7F5709}">
      <dgm:prSet custT="1"/>
      <dgm:spPr>
        <a:solidFill>
          <a:schemeClr val="bg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B9779039-8959-4F8F-9B31-52A24934A09B}">
      <dgm:prSet phldrT="[Текст]" custT="1"/>
      <dgm:spPr>
        <a:solidFill>
          <a:schemeClr val="accent2">
            <a:lumMod val="20000"/>
            <a:lumOff val="8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Оповещение</a:t>
          </a:r>
          <a:r>
            <a:rPr lang="en-US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/</a:t>
          </a:r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 привлечение студентов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82327009-E838-4BD9-A5D0-88B098C0BC9F}" type="parTrans" cxnId="{75341C9B-9ECC-492C-8BC0-6714A79BD7E6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98FC2CBE-3FA8-478D-8F80-12F06CEEC248}" type="sibTrans" cxnId="{75341C9B-9ECC-492C-8BC0-6714A79BD7E6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4E92E016-A142-48E3-ADCC-3D4F0D49B0AF}">
      <dgm:prSet phldrT="[Текст]" custT="1"/>
      <dgm:spPr>
        <a:solidFill>
          <a:srgbClr val="CCF8F6"/>
        </a:solidFill>
        <a:effectLst>
          <a:reflection blurRad="6350" stA="50000" endA="275" endPos="40000" dist="1016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Консультация студентов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67F36791-B20C-4884-A21C-04C5535EE94B}" type="parTrans" cxnId="{A3D05CA9-E591-4893-8676-B92A9379931B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F4CA25AB-4954-4F2F-A212-12E6BAEFBA61}" type="sibTrans" cxnId="{A3D05CA9-E591-4893-8676-B92A9379931B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BEC737E6-92CD-4278-A312-A05E66E07DA2}">
      <dgm:prSet phldrT="[Текст]" custT="1"/>
      <dgm:spPr>
        <a:solidFill>
          <a:schemeClr val="accent6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Сотрудничество со структурными единицами образования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3A91C70E-AC6A-4674-B0C2-A434E18621A1}" type="parTrans" cxnId="{D7D3B795-C385-4A8A-82A2-965CC36BC5B9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F503DA7E-F617-4A36-93B2-D2B2F6EF2FD2}" type="sibTrans" cxnId="{D7D3B795-C385-4A8A-82A2-965CC36BC5B9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475662D-60AA-4AEF-9217-6C9CB859D139}">
      <dgm:prSet phldrT="[Текст]" custT="1"/>
      <dgm:spPr>
        <a:solidFill>
          <a:schemeClr val="accent4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Поддержка мероприятий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1F67AA18-0A4D-468F-95FA-E3DCF04E5776}" type="parTrans" cxnId="{B909CFD3-50AA-4C75-B07E-4D963E9B71FE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1C7E3D58-21C4-4A03-B106-2F4BECAA4609}" type="sibTrans" cxnId="{B909CFD3-50AA-4C75-B07E-4D963E9B71FE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D3BE50A4-7AB7-4751-95B1-13B58E0C4AE2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Franklin Gothic Medium Cond" panose="020B0606030402020204" pitchFamily="34" charset="0"/>
            </a:rPr>
            <a:t>Развитие личностного потенциала студентов</a:t>
          </a:r>
          <a:endParaRPr lang="ru-BY" sz="2400" b="0" dirty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2B94797-F35D-499E-88CD-ACE936231D49}" type="parTrans" cxnId="{C6DE1241-321A-45FE-8E0D-F900BBB8793B}">
      <dgm:prSet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FFC9123-8C01-459F-8EE5-023D32046B1E}" type="sibTrans" cxnId="{C6DE1241-321A-45FE-8E0D-F900BBB8793B}">
      <dgm:prSet custT="1"/>
      <dgm:spPr/>
      <dgm:t>
        <a:bodyPr/>
        <a:lstStyle/>
        <a:p>
          <a:endParaRPr lang="ru-BY" sz="2400" b="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3B645AB1-DCA4-44F9-B937-6A3AD511D895}" type="pres">
      <dgm:prSet presAssocID="{B95B9563-5839-4DFB-8A0F-8BAD4C1A5D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22877A-E91C-436F-9982-C76B6C4AB508}" type="pres">
      <dgm:prSet presAssocID="{F99F52E4-67B1-4528-B12C-7012137DB677}" presName="hierRoot1" presStyleCnt="0">
        <dgm:presLayoutVars>
          <dgm:hierBranch val="init"/>
        </dgm:presLayoutVars>
      </dgm:prSet>
      <dgm:spPr/>
    </dgm:pt>
    <dgm:pt modelId="{BFB3AE23-8AC7-424B-9D99-4CF2FCB604A7}" type="pres">
      <dgm:prSet presAssocID="{F99F52E4-67B1-4528-B12C-7012137DB677}" presName="rootComposite1" presStyleCnt="0"/>
      <dgm:spPr/>
    </dgm:pt>
    <dgm:pt modelId="{FFA43A81-3DCF-4161-BD03-EB1F2E97E7ED}" type="pres">
      <dgm:prSet presAssocID="{F99F52E4-67B1-4528-B12C-7012137DB677}" presName="rootText1" presStyleLbl="node0" presStyleIdx="0" presStyleCnt="1" custLinFactNeighborX="-40" custLinFactNeighborY="7905">
        <dgm:presLayoutVars>
          <dgm:chMax/>
          <dgm:chPref val="3"/>
        </dgm:presLayoutVars>
      </dgm:prSet>
      <dgm:spPr/>
    </dgm:pt>
    <dgm:pt modelId="{DA723CBA-9A8A-41EB-8E1D-C82A20C79BAF}" type="pres">
      <dgm:prSet presAssocID="{F99F52E4-67B1-4528-B12C-7012137DB677}" presName="titleText1" presStyleLbl="fgAcc0" presStyleIdx="0" presStyleCnt="1" custLinFactNeighborX="-15965" custLinFactNeighborY="-33465">
        <dgm:presLayoutVars>
          <dgm:chMax val="0"/>
          <dgm:chPref val="0"/>
        </dgm:presLayoutVars>
      </dgm:prSet>
      <dgm:spPr>
        <a:prstGeom prst="quadArrow">
          <a:avLst/>
        </a:prstGeom>
      </dgm:spPr>
    </dgm:pt>
    <dgm:pt modelId="{A36B19B4-639B-44A8-B53A-FCA78BEACD37}" type="pres">
      <dgm:prSet presAssocID="{F99F52E4-67B1-4528-B12C-7012137DB677}" presName="rootConnector1" presStyleLbl="node1" presStyleIdx="0" presStyleCnt="5"/>
      <dgm:spPr/>
    </dgm:pt>
    <dgm:pt modelId="{669BB912-1056-4F7B-A702-C4A91D43A770}" type="pres">
      <dgm:prSet presAssocID="{F99F52E4-67B1-4528-B12C-7012137DB677}" presName="hierChild2" presStyleCnt="0"/>
      <dgm:spPr/>
    </dgm:pt>
    <dgm:pt modelId="{38074694-55D6-405F-B08C-FA4E589FE340}" type="pres">
      <dgm:prSet presAssocID="{82327009-E838-4BD9-A5D0-88B098C0BC9F}" presName="Name37" presStyleLbl="parChTrans1D2" presStyleIdx="0" presStyleCnt="3"/>
      <dgm:spPr/>
    </dgm:pt>
    <dgm:pt modelId="{6E8BCE5F-9D45-4C60-94C2-A01C7F4D795A}" type="pres">
      <dgm:prSet presAssocID="{B9779039-8959-4F8F-9B31-52A24934A09B}" presName="hierRoot2" presStyleCnt="0">
        <dgm:presLayoutVars>
          <dgm:hierBranch val="init"/>
        </dgm:presLayoutVars>
      </dgm:prSet>
      <dgm:spPr/>
    </dgm:pt>
    <dgm:pt modelId="{90FC6B3B-6B12-464D-8609-5A82BBE554D0}" type="pres">
      <dgm:prSet presAssocID="{B9779039-8959-4F8F-9B31-52A24934A09B}" presName="rootComposite" presStyleCnt="0"/>
      <dgm:spPr/>
    </dgm:pt>
    <dgm:pt modelId="{684C20C3-6255-4FBB-9972-14447D2BA53B}" type="pres">
      <dgm:prSet presAssocID="{B9779039-8959-4F8F-9B31-52A24934A09B}" presName="rootText" presStyleLbl="node1" presStyleIdx="0" presStyleCnt="5">
        <dgm:presLayoutVars>
          <dgm:chMax/>
          <dgm:chPref val="3"/>
        </dgm:presLayoutVars>
      </dgm:prSet>
      <dgm:spPr/>
    </dgm:pt>
    <dgm:pt modelId="{86CC4011-7E81-4375-83AB-2358FC7F6BE3}" type="pres">
      <dgm:prSet presAssocID="{B9779039-8959-4F8F-9B31-52A24934A09B}" presName="titleText2" presStyleLbl="fgAcc1" presStyleIdx="0" presStyleCnt="5">
        <dgm:presLayoutVars>
          <dgm:chMax val="0"/>
          <dgm:chPref val="0"/>
        </dgm:presLayoutVars>
      </dgm:prSet>
      <dgm:spPr/>
    </dgm:pt>
    <dgm:pt modelId="{D7F24C8D-93AE-4C18-822F-043BD2CFA209}" type="pres">
      <dgm:prSet presAssocID="{B9779039-8959-4F8F-9B31-52A24934A09B}" presName="rootConnector" presStyleLbl="node2" presStyleIdx="0" presStyleCnt="0"/>
      <dgm:spPr/>
    </dgm:pt>
    <dgm:pt modelId="{21FB27C6-F427-463E-81E8-7659A94477D6}" type="pres">
      <dgm:prSet presAssocID="{B9779039-8959-4F8F-9B31-52A24934A09B}" presName="hierChild4" presStyleCnt="0"/>
      <dgm:spPr/>
    </dgm:pt>
    <dgm:pt modelId="{BD478E7F-9999-470C-B0BD-D20186142F5F}" type="pres">
      <dgm:prSet presAssocID="{67F36791-B20C-4884-A21C-04C5535EE94B}" presName="Name37" presStyleLbl="parChTrans1D3" presStyleIdx="0" presStyleCnt="2"/>
      <dgm:spPr/>
    </dgm:pt>
    <dgm:pt modelId="{DBD8F3F3-D6DC-4E96-942B-43B93A5F0141}" type="pres">
      <dgm:prSet presAssocID="{4E92E016-A142-48E3-ADCC-3D4F0D49B0AF}" presName="hierRoot2" presStyleCnt="0">
        <dgm:presLayoutVars>
          <dgm:hierBranch val="init"/>
        </dgm:presLayoutVars>
      </dgm:prSet>
      <dgm:spPr/>
    </dgm:pt>
    <dgm:pt modelId="{EBF187A4-C136-4CEB-89FD-FCE2DD751687}" type="pres">
      <dgm:prSet presAssocID="{4E92E016-A142-48E3-ADCC-3D4F0D49B0AF}" presName="rootComposite" presStyleCnt="0"/>
      <dgm:spPr/>
    </dgm:pt>
    <dgm:pt modelId="{364C4DE7-6106-48F9-8656-3417F50B22BC}" type="pres">
      <dgm:prSet presAssocID="{4E92E016-A142-48E3-ADCC-3D4F0D49B0AF}" presName="rootText" presStyleLbl="node1" presStyleIdx="1" presStyleCnt="5">
        <dgm:presLayoutVars>
          <dgm:chMax/>
          <dgm:chPref val="3"/>
        </dgm:presLayoutVars>
      </dgm:prSet>
      <dgm:spPr/>
    </dgm:pt>
    <dgm:pt modelId="{0CBD01C9-1734-4076-8AE8-ABD3DE7A1A0C}" type="pres">
      <dgm:prSet presAssocID="{4E92E016-A142-48E3-ADCC-3D4F0D49B0AF}" presName="titleText2" presStyleLbl="fgAcc1" presStyleIdx="1" presStyleCnt="5">
        <dgm:presLayoutVars>
          <dgm:chMax val="0"/>
          <dgm:chPref val="0"/>
        </dgm:presLayoutVars>
      </dgm:prSet>
      <dgm:spPr/>
    </dgm:pt>
    <dgm:pt modelId="{35FC707A-E577-4196-8605-ADC9F7A65BF2}" type="pres">
      <dgm:prSet presAssocID="{4E92E016-A142-48E3-ADCC-3D4F0D49B0AF}" presName="rootConnector" presStyleLbl="node3" presStyleIdx="0" presStyleCnt="0"/>
      <dgm:spPr/>
    </dgm:pt>
    <dgm:pt modelId="{78CBCF60-AE74-4DD7-9054-D7462153707E}" type="pres">
      <dgm:prSet presAssocID="{4E92E016-A142-48E3-ADCC-3D4F0D49B0AF}" presName="hierChild4" presStyleCnt="0"/>
      <dgm:spPr/>
    </dgm:pt>
    <dgm:pt modelId="{672B0158-9530-4A73-AD09-2F573656E2B3}" type="pres">
      <dgm:prSet presAssocID="{4E92E016-A142-48E3-ADCC-3D4F0D49B0AF}" presName="hierChild5" presStyleCnt="0"/>
      <dgm:spPr/>
    </dgm:pt>
    <dgm:pt modelId="{A6FD3D6A-2ECC-4BE4-96A8-659BE5F343D6}" type="pres">
      <dgm:prSet presAssocID="{B9779039-8959-4F8F-9B31-52A24934A09B}" presName="hierChild5" presStyleCnt="0"/>
      <dgm:spPr/>
    </dgm:pt>
    <dgm:pt modelId="{E0D69BE7-51D6-411C-A45A-10EFBE53A1E7}" type="pres">
      <dgm:prSet presAssocID="{3A91C70E-AC6A-4674-B0C2-A434E18621A1}" presName="Name37" presStyleLbl="parChTrans1D2" presStyleIdx="1" presStyleCnt="3"/>
      <dgm:spPr/>
    </dgm:pt>
    <dgm:pt modelId="{F94397C1-3BD1-461B-9240-C46CC457B362}" type="pres">
      <dgm:prSet presAssocID="{BEC737E6-92CD-4278-A312-A05E66E07DA2}" presName="hierRoot2" presStyleCnt="0">
        <dgm:presLayoutVars>
          <dgm:hierBranch val="init"/>
        </dgm:presLayoutVars>
      </dgm:prSet>
      <dgm:spPr/>
    </dgm:pt>
    <dgm:pt modelId="{24547F54-4F23-4523-9F81-A40CFF000F0F}" type="pres">
      <dgm:prSet presAssocID="{BEC737E6-92CD-4278-A312-A05E66E07DA2}" presName="rootComposite" presStyleCnt="0"/>
      <dgm:spPr/>
    </dgm:pt>
    <dgm:pt modelId="{55464307-831E-4378-BB68-3929132ECAFF}" type="pres">
      <dgm:prSet presAssocID="{BEC737E6-92CD-4278-A312-A05E66E07DA2}" presName="rootText" presStyleLbl="node1" presStyleIdx="2" presStyleCnt="5">
        <dgm:presLayoutVars>
          <dgm:chMax/>
          <dgm:chPref val="3"/>
        </dgm:presLayoutVars>
      </dgm:prSet>
      <dgm:spPr/>
    </dgm:pt>
    <dgm:pt modelId="{60D04FA7-737B-4999-AE1A-FBE06A9475CE}" type="pres">
      <dgm:prSet presAssocID="{BEC737E6-92CD-4278-A312-A05E66E07DA2}" presName="titleText2" presStyleLbl="fgAcc1" presStyleIdx="2" presStyleCnt="5">
        <dgm:presLayoutVars>
          <dgm:chMax val="0"/>
          <dgm:chPref val="0"/>
        </dgm:presLayoutVars>
      </dgm:prSet>
      <dgm:spPr/>
    </dgm:pt>
    <dgm:pt modelId="{9C32186A-4659-4C80-A26E-BA0EE172B0BA}" type="pres">
      <dgm:prSet presAssocID="{BEC737E6-92CD-4278-A312-A05E66E07DA2}" presName="rootConnector" presStyleLbl="node2" presStyleIdx="0" presStyleCnt="0"/>
      <dgm:spPr/>
    </dgm:pt>
    <dgm:pt modelId="{A6D60D39-AE46-4D8C-A0B2-9C339792A3B0}" type="pres">
      <dgm:prSet presAssocID="{BEC737E6-92CD-4278-A312-A05E66E07DA2}" presName="hierChild4" presStyleCnt="0"/>
      <dgm:spPr/>
    </dgm:pt>
    <dgm:pt modelId="{1E7D6D47-F622-45ED-B59B-929571349752}" type="pres">
      <dgm:prSet presAssocID="{02B94797-F35D-499E-88CD-ACE936231D49}" presName="Name37" presStyleLbl="parChTrans1D3" presStyleIdx="1" presStyleCnt="2"/>
      <dgm:spPr/>
    </dgm:pt>
    <dgm:pt modelId="{56EB7530-D91C-4621-9BE8-8E6965BC87DB}" type="pres">
      <dgm:prSet presAssocID="{D3BE50A4-7AB7-4751-95B1-13B58E0C4AE2}" presName="hierRoot2" presStyleCnt="0">
        <dgm:presLayoutVars>
          <dgm:hierBranch val="init"/>
        </dgm:presLayoutVars>
      </dgm:prSet>
      <dgm:spPr/>
    </dgm:pt>
    <dgm:pt modelId="{A24FAB05-F547-4B5F-83D3-0C6DA868BC05}" type="pres">
      <dgm:prSet presAssocID="{D3BE50A4-7AB7-4751-95B1-13B58E0C4AE2}" presName="rootComposite" presStyleCnt="0"/>
      <dgm:spPr/>
    </dgm:pt>
    <dgm:pt modelId="{18821BAD-74C7-4249-AA04-45A2C9F8569A}" type="pres">
      <dgm:prSet presAssocID="{D3BE50A4-7AB7-4751-95B1-13B58E0C4AE2}" presName="rootText" presStyleLbl="node1" presStyleIdx="3" presStyleCnt="5">
        <dgm:presLayoutVars>
          <dgm:chMax/>
          <dgm:chPref val="3"/>
        </dgm:presLayoutVars>
      </dgm:prSet>
      <dgm:spPr/>
    </dgm:pt>
    <dgm:pt modelId="{F73E12F2-A502-4782-AB1C-4A9AC06072B4}" type="pres">
      <dgm:prSet presAssocID="{D3BE50A4-7AB7-4751-95B1-13B58E0C4AE2}" presName="titleText2" presStyleLbl="fgAcc1" presStyleIdx="3" presStyleCnt="5">
        <dgm:presLayoutVars>
          <dgm:chMax val="0"/>
          <dgm:chPref val="0"/>
        </dgm:presLayoutVars>
      </dgm:prSet>
      <dgm:spPr/>
    </dgm:pt>
    <dgm:pt modelId="{610CD26B-44A7-4F3A-B4F8-3A5921175A81}" type="pres">
      <dgm:prSet presAssocID="{D3BE50A4-7AB7-4751-95B1-13B58E0C4AE2}" presName="rootConnector" presStyleLbl="node3" presStyleIdx="0" presStyleCnt="0"/>
      <dgm:spPr/>
    </dgm:pt>
    <dgm:pt modelId="{017F4BB7-B006-4AC4-B00F-7B13C00643D1}" type="pres">
      <dgm:prSet presAssocID="{D3BE50A4-7AB7-4751-95B1-13B58E0C4AE2}" presName="hierChild4" presStyleCnt="0"/>
      <dgm:spPr/>
    </dgm:pt>
    <dgm:pt modelId="{D09C6758-EA07-4A7D-885E-4E0FE85A04FB}" type="pres">
      <dgm:prSet presAssocID="{D3BE50A4-7AB7-4751-95B1-13B58E0C4AE2}" presName="hierChild5" presStyleCnt="0"/>
      <dgm:spPr/>
    </dgm:pt>
    <dgm:pt modelId="{6603C800-2E83-453D-BCD1-490E4D9FA4DF}" type="pres">
      <dgm:prSet presAssocID="{BEC737E6-92CD-4278-A312-A05E66E07DA2}" presName="hierChild5" presStyleCnt="0"/>
      <dgm:spPr/>
    </dgm:pt>
    <dgm:pt modelId="{A72D610C-61A0-49BF-AF9C-B570112DAB46}" type="pres">
      <dgm:prSet presAssocID="{1F67AA18-0A4D-468F-95FA-E3DCF04E5776}" presName="Name37" presStyleLbl="parChTrans1D2" presStyleIdx="2" presStyleCnt="3"/>
      <dgm:spPr/>
    </dgm:pt>
    <dgm:pt modelId="{7AE896B3-43F5-4AB0-8D83-BE394D06789A}" type="pres">
      <dgm:prSet presAssocID="{0475662D-60AA-4AEF-9217-6C9CB859D139}" presName="hierRoot2" presStyleCnt="0">
        <dgm:presLayoutVars>
          <dgm:hierBranch val="init"/>
        </dgm:presLayoutVars>
      </dgm:prSet>
      <dgm:spPr/>
    </dgm:pt>
    <dgm:pt modelId="{7BD222FE-9B92-45F7-9A0B-104CC734EAEC}" type="pres">
      <dgm:prSet presAssocID="{0475662D-60AA-4AEF-9217-6C9CB859D139}" presName="rootComposite" presStyleCnt="0"/>
      <dgm:spPr/>
    </dgm:pt>
    <dgm:pt modelId="{0B008DA2-A7CA-42B2-B90C-27333DB7B2C3}" type="pres">
      <dgm:prSet presAssocID="{0475662D-60AA-4AEF-9217-6C9CB859D139}" presName="rootText" presStyleLbl="node1" presStyleIdx="4" presStyleCnt="5">
        <dgm:presLayoutVars>
          <dgm:chMax/>
          <dgm:chPref val="3"/>
        </dgm:presLayoutVars>
      </dgm:prSet>
      <dgm:spPr/>
    </dgm:pt>
    <dgm:pt modelId="{9688CDB3-8208-482F-9FE6-BC60B4003E8E}" type="pres">
      <dgm:prSet presAssocID="{0475662D-60AA-4AEF-9217-6C9CB859D139}" presName="titleText2" presStyleLbl="fgAcc1" presStyleIdx="4" presStyleCnt="5">
        <dgm:presLayoutVars>
          <dgm:chMax val="0"/>
          <dgm:chPref val="0"/>
        </dgm:presLayoutVars>
      </dgm:prSet>
      <dgm:spPr/>
    </dgm:pt>
    <dgm:pt modelId="{F3696A7B-A92F-4F95-B974-A8394E0EA488}" type="pres">
      <dgm:prSet presAssocID="{0475662D-60AA-4AEF-9217-6C9CB859D139}" presName="rootConnector" presStyleLbl="node2" presStyleIdx="0" presStyleCnt="0"/>
      <dgm:spPr/>
    </dgm:pt>
    <dgm:pt modelId="{C07A3DD7-9323-40EF-9423-E5F5FF12D3B5}" type="pres">
      <dgm:prSet presAssocID="{0475662D-60AA-4AEF-9217-6C9CB859D139}" presName="hierChild4" presStyleCnt="0"/>
      <dgm:spPr/>
    </dgm:pt>
    <dgm:pt modelId="{5FD11E5E-54FD-4B97-B128-CBD66ECBE276}" type="pres">
      <dgm:prSet presAssocID="{0475662D-60AA-4AEF-9217-6C9CB859D139}" presName="hierChild5" presStyleCnt="0"/>
      <dgm:spPr/>
    </dgm:pt>
    <dgm:pt modelId="{55C0CA9F-C077-4047-9B68-0F8DFAFC823E}" type="pres">
      <dgm:prSet presAssocID="{F99F52E4-67B1-4528-B12C-7012137DB677}" presName="hierChild3" presStyleCnt="0"/>
      <dgm:spPr/>
    </dgm:pt>
  </dgm:ptLst>
  <dgm:cxnLst>
    <dgm:cxn modelId="{62F0AA02-73F3-4A97-A40D-A78201214725}" type="presOf" srcId="{67F36791-B20C-4884-A21C-04C5535EE94B}" destId="{BD478E7F-9999-470C-B0BD-D20186142F5F}" srcOrd="0" destOrd="0" presId="urn:microsoft.com/office/officeart/2008/layout/NameandTitleOrganizationalChart"/>
    <dgm:cxn modelId="{84730004-B80F-4DDA-9B1E-6DE8E18BE7C8}" type="presOf" srcId="{B95B9563-5839-4DFB-8A0F-8BAD4C1A5D33}" destId="{3B645AB1-DCA4-44F9-B937-6A3AD511D895}" srcOrd="0" destOrd="0" presId="urn:microsoft.com/office/officeart/2008/layout/NameandTitleOrganizationalChart"/>
    <dgm:cxn modelId="{42FCD308-7D82-422A-B85E-DE929CC21175}" type="presOf" srcId="{B9779039-8959-4F8F-9B31-52A24934A09B}" destId="{D7F24C8D-93AE-4C18-822F-043BD2CFA209}" srcOrd="1" destOrd="0" presId="urn:microsoft.com/office/officeart/2008/layout/NameandTitleOrganizationalChart"/>
    <dgm:cxn modelId="{B91B7C1D-404A-430C-A34F-4344DF73F29D}" type="presOf" srcId="{1C7E3D58-21C4-4A03-B106-2F4BECAA4609}" destId="{9688CDB3-8208-482F-9FE6-BC60B4003E8E}" srcOrd="0" destOrd="0" presId="urn:microsoft.com/office/officeart/2008/layout/NameandTitleOrganizationalChart"/>
    <dgm:cxn modelId="{0F28421E-9969-41CA-882A-A2D4EFFED11C}" type="presOf" srcId="{D3BE50A4-7AB7-4751-95B1-13B58E0C4AE2}" destId="{18821BAD-74C7-4249-AA04-45A2C9F8569A}" srcOrd="0" destOrd="0" presId="urn:microsoft.com/office/officeart/2008/layout/NameandTitleOrganizationalChart"/>
    <dgm:cxn modelId="{60B65B28-6027-48FD-A4A5-038E833F2AA3}" type="presOf" srcId="{0475662D-60AA-4AEF-9217-6C9CB859D139}" destId="{F3696A7B-A92F-4F95-B974-A8394E0EA488}" srcOrd="1" destOrd="0" presId="urn:microsoft.com/office/officeart/2008/layout/NameandTitleOrganizationalChart"/>
    <dgm:cxn modelId="{37BC3F29-93AF-4BE5-B344-E9D3864A1E29}" type="presOf" srcId="{3A91C70E-AC6A-4674-B0C2-A434E18621A1}" destId="{E0D69BE7-51D6-411C-A45A-10EFBE53A1E7}" srcOrd="0" destOrd="0" presId="urn:microsoft.com/office/officeart/2008/layout/NameandTitleOrganizationalChart"/>
    <dgm:cxn modelId="{C480882A-E2C7-4F0E-BEFD-F2E5CC4B0B44}" type="presOf" srcId="{98FC2CBE-3FA8-478D-8F80-12F06CEEC248}" destId="{86CC4011-7E81-4375-83AB-2358FC7F6BE3}" srcOrd="0" destOrd="0" presId="urn:microsoft.com/office/officeart/2008/layout/NameandTitleOrganizationalChart"/>
    <dgm:cxn modelId="{C6DE1241-321A-45FE-8E0D-F900BBB8793B}" srcId="{BEC737E6-92CD-4278-A312-A05E66E07DA2}" destId="{D3BE50A4-7AB7-4751-95B1-13B58E0C4AE2}" srcOrd="0" destOrd="0" parTransId="{02B94797-F35D-499E-88CD-ACE936231D49}" sibTransId="{0FFC9123-8C01-459F-8EE5-023D32046B1E}"/>
    <dgm:cxn modelId="{896CCC61-4A8D-4DB9-941C-8CFA492694F6}" type="presOf" srcId="{82327009-E838-4BD9-A5D0-88B098C0BC9F}" destId="{38074694-55D6-405F-B08C-FA4E589FE340}" srcOrd="0" destOrd="0" presId="urn:microsoft.com/office/officeart/2008/layout/NameandTitleOrganizationalChart"/>
    <dgm:cxn modelId="{23E5616E-76D7-4AEF-AED4-9D6EBE21BEE2}" type="presOf" srcId="{F99F52E4-67B1-4528-B12C-7012137DB677}" destId="{A36B19B4-639B-44A8-B53A-FCA78BEACD37}" srcOrd="1" destOrd="0" presId="urn:microsoft.com/office/officeart/2008/layout/NameandTitleOrganizationalChart"/>
    <dgm:cxn modelId="{29D6EA73-FA0B-48CC-9247-BD5CBAAB9860}" type="presOf" srcId="{F99F52E4-67B1-4528-B12C-7012137DB677}" destId="{FFA43A81-3DCF-4161-BD03-EB1F2E97E7ED}" srcOrd="0" destOrd="0" presId="urn:microsoft.com/office/officeart/2008/layout/NameandTitleOrganizationalChart"/>
    <dgm:cxn modelId="{197B2074-D79A-43FF-B6C2-04D247E898A2}" type="presOf" srcId="{F503DA7E-F617-4A36-93B2-D2B2F6EF2FD2}" destId="{60D04FA7-737B-4999-AE1A-FBE06A9475CE}" srcOrd="0" destOrd="0" presId="urn:microsoft.com/office/officeart/2008/layout/NameandTitleOrganizationalChart"/>
    <dgm:cxn modelId="{C4E41055-6E44-49E5-9DBD-36FF6B318640}" type="presOf" srcId="{0475662D-60AA-4AEF-9217-6C9CB859D139}" destId="{0B008DA2-A7CA-42B2-B90C-27333DB7B2C3}" srcOrd="0" destOrd="0" presId="urn:microsoft.com/office/officeart/2008/layout/NameandTitleOrganizationalChart"/>
    <dgm:cxn modelId="{04970956-BA70-485E-BF5B-349D18F86E5D}" type="presOf" srcId="{F4CA25AB-4954-4F2F-A212-12E6BAEFBA61}" destId="{0CBD01C9-1734-4076-8AE8-ABD3DE7A1A0C}" srcOrd="0" destOrd="0" presId="urn:microsoft.com/office/officeart/2008/layout/NameandTitleOrganizationalChart"/>
    <dgm:cxn modelId="{D1217979-917D-4411-A937-D2768E58E912}" type="presOf" srcId="{0FFC9123-8C01-459F-8EE5-023D32046B1E}" destId="{F73E12F2-A502-4782-AB1C-4A9AC06072B4}" srcOrd="0" destOrd="0" presId="urn:microsoft.com/office/officeart/2008/layout/NameandTitleOrganizationalChart"/>
    <dgm:cxn modelId="{17A5267D-4ECD-47F3-8B0E-B55956D7678D}" type="presOf" srcId="{4E92E016-A142-48E3-ADCC-3D4F0D49B0AF}" destId="{364C4DE7-6106-48F9-8656-3417F50B22BC}" srcOrd="0" destOrd="0" presId="urn:microsoft.com/office/officeart/2008/layout/NameandTitleOrganizationalChart"/>
    <dgm:cxn modelId="{B4EB588B-A094-4BA0-9D43-40EFEFF37C38}" type="presOf" srcId="{1F67AA18-0A4D-468F-95FA-E3DCF04E5776}" destId="{A72D610C-61A0-49BF-AF9C-B570112DAB46}" srcOrd="0" destOrd="0" presId="urn:microsoft.com/office/officeart/2008/layout/NameandTitleOrganizationalChart"/>
    <dgm:cxn modelId="{D59CEF8B-3102-4722-8918-D3FFFA034D77}" type="presOf" srcId="{BEC737E6-92CD-4278-A312-A05E66E07DA2}" destId="{55464307-831E-4378-BB68-3929132ECAFF}" srcOrd="0" destOrd="0" presId="urn:microsoft.com/office/officeart/2008/layout/NameandTitleOrganizationalChart"/>
    <dgm:cxn modelId="{9653B18E-8CB7-4BD7-B75D-A03D7F7F5709}" srcId="{B95B9563-5839-4DFB-8A0F-8BAD4C1A5D33}" destId="{F99F52E4-67B1-4528-B12C-7012137DB677}" srcOrd="0" destOrd="0" parTransId="{AD941A41-4306-46FB-9E34-ED008EA785DB}" sibTransId="{E94B395C-BF2E-47FF-A965-2C8E9074B8FB}"/>
    <dgm:cxn modelId="{D7D3B795-C385-4A8A-82A2-965CC36BC5B9}" srcId="{F99F52E4-67B1-4528-B12C-7012137DB677}" destId="{BEC737E6-92CD-4278-A312-A05E66E07DA2}" srcOrd="1" destOrd="0" parTransId="{3A91C70E-AC6A-4674-B0C2-A434E18621A1}" sibTransId="{F503DA7E-F617-4A36-93B2-D2B2F6EF2FD2}"/>
    <dgm:cxn modelId="{75341C9B-9ECC-492C-8BC0-6714A79BD7E6}" srcId="{F99F52E4-67B1-4528-B12C-7012137DB677}" destId="{B9779039-8959-4F8F-9B31-52A24934A09B}" srcOrd="0" destOrd="0" parTransId="{82327009-E838-4BD9-A5D0-88B098C0BC9F}" sibTransId="{98FC2CBE-3FA8-478D-8F80-12F06CEEC248}"/>
    <dgm:cxn modelId="{1776FC9B-2112-41A8-B334-5014604A56BB}" type="presOf" srcId="{BEC737E6-92CD-4278-A312-A05E66E07DA2}" destId="{9C32186A-4659-4C80-A26E-BA0EE172B0BA}" srcOrd="1" destOrd="0" presId="urn:microsoft.com/office/officeart/2008/layout/NameandTitleOrganizationalChart"/>
    <dgm:cxn modelId="{A3D05CA9-E591-4893-8676-B92A9379931B}" srcId="{B9779039-8959-4F8F-9B31-52A24934A09B}" destId="{4E92E016-A142-48E3-ADCC-3D4F0D49B0AF}" srcOrd="0" destOrd="0" parTransId="{67F36791-B20C-4884-A21C-04C5535EE94B}" sibTransId="{F4CA25AB-4954-4F2F-A212-12E6BAEFBA61}"/>
    <dgm:cxn modelId="{7D89FBAD-DC1F-48B2-8243-8E673678F1E2}" type="presOf" srcId="{E94B395C-BF2E-47FF-A965-2C8E9074B8FB}" destId="{DA723CBA-9A8A-41EB-8E1D-C82A20C79BAF}" srcOrd="0" destOrd="0" presId="urn:microsoft.com/office/officeart/2008/layout/NameandTitleOrganizationalChart"/>
    <dgm:cxn modelId="{E988E4B7-DC24-49DF-9C5E-F20A981107CC}" type="presOf" srcId="{02B94797-F35D-499E-88CD-ACE936231D49}" destId="{1E7D6D47-F622-45ED-B59B-929571349752}" srcOrd="0" destOrd="0" presId="urn:microsoft.com/office/officeart/2008/layout/NameandTitleOrganizationalChart"/>
    <dgm:cxn modelId="{E306CEC1-848B-4B37-AD45-25CDA0EE4DFA}" type="presOf" srcId="{4E92E016-A142-48E3-ADCC-3D4F0D49B0AF}" destId="{35FC707A-E577-4196-8605-ADC9F7A65BF2}" srcOrd="1" destOrd="0" presId="urn:microsoft.com/office/officeart/2008/layout/NameandTitleOrganizationalChart"/>
    <dgm:cxn modelId="{B909CFD3-50AA-4C75-B07E-4D963E9B71FE}" srcId="{F99F52E4-67B1-4528-B12C-7012137DB677}" destId="{0475662D-60AA-4AEF-9217-6C9CB859D139}" srcOrd="2" destOrd="0" parTransId="{1F67AA18-0A4D-468F-95FA-E3DCF04E5776}" sibTransId="{1C7E3D58-21C4-4A03-B106-2F4BECAA4609}"/>
    <dgm:cxn modelId="{11EB8AD4-2765-42F9-9D88-3F383E33DF6C}" type="presOf" srcId="{B9779039-8959-4F8F-9B31-52A24934A09B}" destId="{684C20C3-6255-4FBB-9972-14447D2BA53B}" srcOrd="0" destOrd="0" presId="urn:microsoft.com/office/officeart/2008/layout/NameandTitleOrganizationalChart"/>
    <dgm:cxn modelId="{93261EF9-51B4-4A0D-B0E6-0EC096A0B831}" type="presOf" srcId="{D3BE50A4-7AB7-4751-95B1-13B58E0C4AE2}" destId="{610CD26B-44A7-4F3A-B4F8-3A5921175A81}" srcOrd="1" destOrd="0" presId="urn:microsoft.com/office/officeart/2008/layout/NameandTitleOrganizationalChart"/>
    <dgm:cxn modelId="{2F7D629B-9D03-4182-9506-1C7793EC3AF0}" type="presParOf" srcId="{3B645AB1-DCA4-44F9-B937-6A3AD511D895}" destId="{2022877A-E91C-436F-9982-C76B6C4AB508}" srcOrd="0" destOrd="0" presId="urn:microsoft.com/office/officeart/2008/layout/NameandTitleOrganizationalChart"/>
    <dgm:cxn modelId="{78260469-AC4F-4486-99D7-658F801156A1}" type="presParOf" srcId="{2022877A-E91C-436F-9982-C76B6C4AB508}" destId="{BFB3AE23-8AC7-424B-9D99-4CF2FCB604A7}" srcOrd="0" destOrd="0" presId="urn:microsoft.com/office/officeart/2008/layout/NameandTitleOrganizationalChart"/>
    <dgm:cxn modelId="{363DCD8C-E4AD-4E27-83FF-F605A3E8AE98}" type="presParOf" srcId="{BFB3AE23-8AC7-424B-9D99-4CF2FCB604A7}" destId="{FFA43A81-3DCF-4161-BD03-EB1F2E97E7ED}" srcOrd="0" destOrd="0" presId="urn:microsoft.com/office/officeart/2008/layout/NameandTitleOrganizationalChart"/>
    <dgm:cxn modelId="{C14643E6-3DDB-4F0A-B232-372D6DC87F6E}" type="presParOf" srcId="{BFB3AE23-8AC7-424B-9D99-4CF2FCB604A7}" destId="{DA723CBA-9A8A-41EB-8E1D-C82A20C79BAF}" srcOrd="1" destOrd="0" presId="urn:microsoft.com/office/officeart/2008/layout/NameandTitleOrganizationalChart"/>
    <dgm:cxn modelId="{963E1D06-EEDB-4B14-9056-5C9831D66CA8}" type="presParOf" srcId="{BFB3AE23-8AC7-424B-9D99-4CF2FCB604A7}" destId="{A36B19B4-639B-44A8-B53A-FCA78BEACD37}" srcOrd="2" destOrd="0" presId="urn:microsoft.com/office/officeart/2008/layout/NameandTitleOrganizationalChart"/>
    <dgm:cxn modelId="{BAE0F439-4BB8-4365-9E20-067531C563BA}" type="presParOf" srcId="{2022877A-E91C-436F-9982-C76B6C4AB508}" destId="{669BB912-1056-4F7B-A702-C4A91D43A770}" srcOrd="1" destOrd="0" presId="urn:microsoft.com/office/officeart/2008/layout/NameandTitleOrganizationalChart"/>
    <dgm:cxn modelId="{D2E65D94-6B1A-4D90-9CFC-E6B39DA4EC63}" type="presParOf" srcId="{669BB912-1056-4F7B-A702-C4A91D43A770}" destId="{38074694-55D6-405F-B08C-FA4E589FE340}" srcOrd="0" destOrd="0" presId="urn:microsoft.com/office/officeart/2008/layout/NameandTitleOrganizationalChart"/>
    <dgm:cxn modelId="{EFAC30A6-685B-4312-9528-734879A869CD}" type="presParOf" srcId="{669BB912-1056-4F7B-A702-C4A91D43A770}" destId="{6E8BCE5F-9D45-4C60-94C2-A01C7F4D795A}" srcOrd="1" destOrd="0" presId="urn:microsoft.com/office/officeart/2008/layout/NameandTitleOrganizationalChart"/>
    <dgm:cxn modelId="{50BCFBF9-415B-45A8-8A2A-4A3290989E13}" type="presParOf" srcId="{6E8BCE5F-9D45-4C60-94C2-A01C7F4D795A}" destId="{90FC6B3B-6B12-464D-8609-5A82BBE554D0}" srcOrd="0" destOrd="0" presId="urn:microsoft.com/office/officeart/2008/layout/NameandTitleOrganizationalChart"/>
    <dgm:cxn modelId="{40F01311-9535-49FC-88AB-1220D4C32E16}" type="presParOf" srcId="{90FC6B3B-6B12-464D-8609-5A82BBE554D0}" destId="{684C20C3-6255-4FBB-9972-14447D2BA53B}" srcOrd="0" destOrd="0" presId="urn:microsoft.com/office/officeart/2008/layout/NameandTitleOrganizationalChart"/>
    <dgm:cxn modelId="{02F36CD9-5555-4E41-A46B-C674DC8D08AD}" type="presParOf" srcId="{90FC6B3B-6B12-464D-8609-5A82BBE554D0}" destId="{86CC4011-7E81-4375-83AB-2358FC7F6BE3}" srcOrd="1" destOrd="0" presId="urn:microsoft.com/office/officeart/2008/layout/NameandTitleOrganizationalChart"/>
    <dgm:cxn modelId="{EAEDE79E-B52F-4FEA-B05C-E07168BA9F8C}" type="presParOf" srcId="{90FC6B3B-6B12-464D-8609-5A82BBE554D0}" destId="{D7F24C8D-93AE-4C18-822F-043BD2CFA209}" srcOrd="2" destOrd="0" presId="urn:microsoft.com/office/officeart/2008/layout/NameandTitleOrganizationalChart"/>
    <dgm:cxn modelId="{9D421A60-C8B4-4BC4-9F70-A7957E078647}" type="presParOf" srcId="{6E8BCE5F-9D45-4C60-94C2-A01C7F4D795A}" destId="{21FB27C6-F427-463E-81E8-7659A94477D6}" srcOrd="1" destOrd="0" presId="urn:microsoft.com/office/officeart/2008/layout/NameandTitleOrganizationalChart"/>
    <dgm:cxn modelId="{51D769D2-96E2-4CE9-9562-3DFF979EF4F4}" type="presParOf" srcId="{21FB27C6-F427-463E-81E8-7659A94477D6}" destId="{BD478E7F-9999-470C-B0BD-D20186142F5F}" srcOrd="0" destOrd="0" presId="urn:microsoft.com/office/officeart/2008/layout/NameandTitleOrganizationalChart"/>
    <dgm:cxn modelId="{612C7AB8-451B-4934-B6F3-9A635DE835EC}" type="presParOf" srcId="{21FB27C6-F427-463E-81E8-7659A94477D6}" destId="{DBD8F3F3-D6DC-4E96-942B-43B93A5F0141}" srcOrd="1" destOrd="0" presId="urn:microsoft.com/office/officeart/2008/layout/NameandTitleOrganizationalChart"/>
    <dgm:cxn modelId="{44EED7E4-4026-4482-927D-6EEFBD195416}" type="presParOf" srcId="{DBD8F3F3-D6DC-4E96-942B-43B93A5F0141}" destId="{EBF187A4-C136-4CEB-89FD-FCE2DD751687}" srcOrd="0" destOrd="0" presId="urn:microsoft.com/office/officeart/2008/layout/NameandTitleOrganizationalChart"/>
    <dgm:cxn modelId="{7FD45EE1-7853-43AB-97DC-0E3D0B30AE92}" type="presParOf" srcId="{EBF187A4-C136-4CEB-89FD-FCE2DD751687}" destId="{364C4DE7-6106-48F9-8656-3417F50B22BC}" srcOrd="0" destOrd="0" presId="urn:microsoft.com/office/officeart/2008/layout/NameandTitleOrganizationalChart"/>
    <dgm:cxn modelId="{D22AD25B-5E25-4D99-AEB1-6E6938B6F654}" type="presParOf" srcId="{EBF187A4-C136-4CEB-89FD-FCE2DD751687}" destId="{0CBD01C9-1734-4076-8AE8-ABD3DE7A1A0C}" srcOrd="1" destOrd="0" presId="urn:microsoft.com/office/officeart/2008/layout/NameandTitleOrganizationalChart"/>
    <dgm:cxn modelId="{2694EB95-BA81-437B-82A4-5B423C779A23}" type="presParOf" srcId="{EBF187A4-C136-4CEB-89FD-FCE2DD751687}" destId="{35FC707A-E577-4196-8605-ADC9F7A65BF2}" srcOrd="2" destOrd="0" presId="urn:microsoft.com/office/officeart/2008/layout/NameandTitleOrganizationalChart"/>
    <dgm:cxn modelId="{C41AE96B-6598-43E7-AD00-40754B7700C9}" type="presParOf" srcId="{DBD8F3F3-D6DC-4E96-942B-43B93A5F0141}" destId="{78CBCF60-AE74-4DD7-9054-D7462153707E}" srcOrd="1" destOrd="0" presId="urn:microsoft.com/office/officeart/2008/layout/NameandTitleOrganizationalChart"/>
    <dgm:cxn modelId="{ABC2E6A1-4177-4492-9FFC-0307BE48E502}" type="presParOf" srcId="{DBD8F3F3-D6DC-4E96-942B-43B93A5F0141}" destId="{672B0158-9530-4A73-AD09-2F573656E2B3}" srcOrd="2" destOrd="0" presId="urn:microsoft.com/office/officeart/2008/layout/NameandTitleOrganizationalChart"/>
    <dgm:cxn modelId="{07D1EA33-BCE5-48A5-B9D8-01193CCD761E}" type="presParOf" srcId="{6E8BCE5F-9D45-4C60-94C2-A01C7F4D795A}" destId="{A6FD3D6A-2ECC-4BE4-96A8-659BE5F343D6}" srcOrd="2" destOrd="0" presId="urn:microsoft.com/office/officeart/2008/layout/NameandTitleOrganizationalChart"/>
    <dgm:cxn modelId="{BBFB364A-85C1-4466-B048-B3EAACA77F24}" type="presParOf" srcId="{669BB912-1056-4F7B-A702-C4A91D43A770}" destId="{E0D69BE7-51D6-411C-A45A-10EFBE53A1E7}" srcOrd="2" destOrd="0" presId="urn:microsoft.com/office/officeart/2008/layout/NameandTitleOrganizationalChart"/>
    <dgm:cxn modelId="{115FE41A-812D-46F4-B5C9-43F7ADC940D9}" type="presParOf" srcId="{669BB912-1056-4F7B-A702-C4A91D43A770}" destId="{F94397C1-3BD1-461B-9240-C46CC457B362}" srcOrd="3" destOrd="0" presId="urn:microsoft.com/office/officeart/2008/layout/NameandTitleOrganizationalChart"/>
    <dgm:cxn modelId="{94E67541-8661-4C51-861F-91AE4E354D03}" type="presParOf" srcId="{F94397C1-3BD1-461B-9240-C46CC457B362}" destId="{24547F54-4F23-4523-9F81-A40CFF000F0F}" srcOrd="0" destOrd="0" presId="urn:microsoft.com/office/officeart/2008/layout/NameandTitleOrganizationalChart"/>
    <dgm:cxn modelId="{7EFA3D30-4D90-4F1F-88E9-D1A8F47ADC04}" type="presParOf" srcId="{24547F54-4F23-4523-9F81-A40CFF000F0F}" destId="{55464307-831E-4378-BB68-3929132ECAFF}" srcOrd="0" destOrd="0" presId="urn:microsoft.com/office/officeart/2008/layout/NameandTitleOrganizationalChart"/>
    <dgm:cxn modelId="{0041C69C-DAAC-44ED-8859-21EEC8A60AB7}" type="presParOf" srcId="{24547F54-4F23-4523-9F81-A40CFF000F0F}" destId="{60D04FA7-737B-4999-AE1A-FBE06A9475CE}" srcOrd="1" destOrd="0" presId="urn:microsoft.com/office/officeart/2008/layout/NameandTitleOrganizationalChart"/>
    <dgm:cxn modelId="{7F3516BA-0F8D-46A9-8E76-C41827B525D8}" type="presParOf" srcId="{24547F54-4F23-4523-9F81-A40CFF000F0F}" destId="{9C32186A-4659-4C80-A26E-BA0EE172B0BA}" srcOrd="2" destOrd="0" presId="urn:microsoft.com/office/officeart/2008/layout/NameandTitleOrganizationalChart"/>
    <dgm:cxn modelId="{6A993335-E4C1-4DD4-AC53-A19EB788EBC8}" type="presParOf" srcId="{F94397C1-3BD1-461B-9240-C46CC457B362}" destId="{A6D60D39-AE46-4D8C-A0B2-9C339792A3B0}" srcOrd="1" destOrd="0" presId="urn:microsoft.com/office/officeart/2008/layout/NameandTitleOrganizationalChart"/>
    <dgm:cxn modelId="{5C86E35C-0C3F-434E-B4FE-A3CA49D85CC1}" type="presParOf" srcId="{A6D60D39-AE46-4D8C-A0B2-9C339792A3B0}" destId="{1E7D6D47-F622-45ED-B59B-929571349752}" srcOrd="0" destOrd="0" presId="urn:microsoft.com/office/officeart/2008/layout/NameandTitleOrganizationalChart"/>
    <dgm:cxn modelId="{B43E6752-C4FA-4D75-8D20-F9BACF83A152}" type="presParOf" srcId="{A6D60D39-AE46-4D8C-A0B2-9C339792A3B0}" destId="{56EB7530-D91C-4621-9BE8-8E6965BC87DB}" srcOrd="1" destOrd="0" presId="urn:microsoft.com/office/officeart/2008/layout/NameandTitleOrganizationalChart"/>
    <dgm:cxn modelId="{516D7BA5-1EC2-492E-8DED-881E56ABD58E}" type="presParOf" srcId="{56EB7530-D91C-4621-9BE8-8E6965BC87DB}" destId="{A24FAB05-F547-4B5F-83D3-0C6DA868BC05}" srcOrd="0" destOrd="0" presId="urn:microsoft.com/office/officeart/2008/layout/NameandTitleOrganizationalChart"/>
    <dgm:cxn modelId="{B76F24AC-BFE9-441A-B908-C4328CAB52FD}" type="presParOf" srcId="{A24FAB05-F547-4B5F-83D3-0C6DA868BC05}" destId="{18821BAD-74C7-4249-AA04-45A2C9F8569A}" srcOrd="0" destOrd="0" presId="urn:microsoft.com/office/officeart/2008/layout/NameandTitleOrganizationalChart"/>
    <dgm:cxn modelId="{DE8B768B-66CD-4087-A0E7-D8C11EF95EB0}" type="presParOf" srcId="{A24FAB05-F547-4B5F-83D3-0C6DA868BC05}" destId="{F73E12F2-A502-4782-AB1C-4A9AC06072B4}" srcOrd="1" destOrd="0" presId="urn:microsoft.com/office/officeart/2008/layout/NameandTitleOrganizationalChart"/>
    <dgm:cxn modelId="{4EF56467-F09D-4F4F-B09F-9D7B6C9385AD}" type="presParOf" srcId="{A24FAB05-F547-4B5F-83D3-0C6DA868BC05}" destId="{610CD26B-44A7-4F3A-B4F8-3A5921175A81}" srcOrd="2" destOrd="0" presId="urn:microsoft.com/office/officeart/2008/layout/NameandTitleOrganizationalChart"/>
    <dgm:cxn modelId="{5AB36711-5F72-4DC3-9C0C-19A620FA6916}" type="presParOf" srcId="{56EB7530-D91C-4621-9BE8-8E6965BC87DB}" destId="{017F4BB7-B006-4AC4-B00F-7B13C00643D1}" srcOrd="1" destOrd="0" presId="urn:microsoft.com/office/officeart/2008/layout/NameandTitleOrganizationalChart"/>
    <dgm:cxn modelId="{59ADCC27-85A2-4635-8775-9AFA8F2573CC}" type="presParOf" srcId="{56EB7530-D91C-4621-9BE8-8E6965BC87DB}" destId="{D09C6758-EA07-4A7D-885E-4E0FE85A04FB}" srcOrd="2" destOrd="0" presId="urn:microsoft.com/office/officeart/2008/layout/NameandTitleOrganizationalChart"/>
    <dgm:cxn modelId="{A20AD66D-D230-40B3-924B-D7AD966CE58A}" type="presParOf" srcId="{F94397C1-3BD1-461B-9240-C46CC457B362}" destId="{6603C800-2E83-453D-BCD1-490E4D9FA4DF}" srcOrd="2" destOrd="0" presId="urn:microsoft.com/office/officeart/2008/layout/NameandTitleOrganizationalChart"/>
    <dgm:cxn modelId="{7432D17F-ABCE-4B2A-9FCA-7586E6626203}" type="presParOf" srcId="{669BB912-1056-4F7B-A702-C4A91D43A770}" destId="{A72D610C-61A0-49BF-AF9C-B570112DAB46}" srcOrd="4" destOrd="0" presId="urn:microsoft.com/office/officeart/2008/layout/NameandTitleOrganizationalChart"/>
    <dgm:cxn modelId="{0C7B8989-F172-48FF-8E6E-40B8B3DF376B}" type="presParOf" srcId="{669BB912-1056-4F7B-A702-C4A91D43A770}" destId="{7AE896B3-43F5-4AB0-8D83-BE394D06789A}" srcOrd="5" destOrd="0" presId="urn:microsoft.com/office/officeart/2008/layout/NameandTitleOrganizationalChart"/>
    <dgm:cxn modelId="{27C65190-1398-4262-87CF-DCFD06A4622D}" type="presParOf" srcId="{7AE896B3-43F5-4AB0-8D83-BE394D06789A}" destId="{7BD222FE-9B92-45F7-9A0B-104CC734EAEC}" srcOrd="0" destOrd="0" presId="urn:microsoft.com/office/officeart/2008/layout/NameandTitleOrganizationalChart"/>
    <dgm:cxn modelId="{803205DA-839B-4DAB-ABBF-10AE752F0AB4}" type="presParOf" srcId="{7BD222FE-9B92-45F7-9A0B-104CC734EAEC}" destId="{0B008DA2-A7CA-42B2-B90C-27333DB7B2C3}" srcOrd="0" destOrd="0" presId="urn:microsoft.com/office/officeart/2008/layout/NameandTitleOrganizationalChart"/>
    <dgm:cxn modelId="{6E639AEE-F095-48F2-96EF-A542E0726401}" type="presParOf" srcId="{7BD222FE-9B92-45F7-9A0B-104CC734EAEC}" destId="{9688CDB3-8208-482F-9FE6-BC60B4003E8E}" srcOrd="1" destOrd="0" presId="urn:microsoft.com/office/officeart/2008/layout/NameandTitleOrganizationalChart"/>
    <dgm:cxn modelId="{76F68A77-8172-4666-867C-F41CE080ED4E}" type="presParOf" srcId="{7BD222FE-9B92-45F7-9A0B-104CC734EAEC}" destId="{F3696A7B-A92F-4F95-B974-A8394E0EA488}" srcOrd="2" destOrd="0" presId="urn:microsoft.com/office/officeart/2008/layout/NameandTitleOrganizationalChart"/>
    <dgm:cxn modelId="{33B75D96-7F84-4FB4-BD9C-38F7705F923D}" type="presParOf" srcId="{7AE896B3-43F5-4AB0-8D83-BE394D06789A}" destId="{C07A3DD7-9323-40EF-9423-E5F5FF12D3B5}" srcOrd="1" destOrd="0" presId="urn:microsoft.com/office/officeart/2008/layout/NameandTitleOrganizationalChart"/>
    <dgm:cxn modelId="{ABF21EED-4862-4F39-B352-C2B3B9C2D7CD}" type="presParOf" srcId="{7AE896B3-43F5-4AB0-8D83-BE394D06789A}" destId="{5FD11E5E-54FD-4B97-B128-CBD66ECBE276}" srcOrd="2" destOrd="0" presId="urn:microsoft.com/office/officeart/2008/layout/NameandTitleOrganizationalChart"/>
    <dgm:cxn modelId="{3D22B1C9-C0C4-4A1D-8B97-FB502072A59A}" type="presParOf" srcId="{2022877A-E91C-436F-9982-C76B6C4AB508}" destId="{55C0CA9F-C077-4047-9B68-0F8DFAFC823E}" srcOrd="2" destOrd="0" presId="urn:microsoft.com/office/officeart/2008/layout/NameandTitleOrganizationalChar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4346FC-09E9-4181-AF81-4BE6C59D9F25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BY"/>
        </a:p>
      </dgm:t>
    </dgm:pt>
    <dgm:pt modelId="{76BCE820-C4A8-44AE-8ABD-4E40751EF183}">
      <dgm:prSet phldrT="[Текст]"/>
      <dgm:spPr>
        <a:solidFill>
          <a:srgbClr val="EBF0F9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Вступление в общество</a:t>
          </a:r>
          <a:endParaRPr lang="ru-BY" dirty="0">
            <a:solidFill>
              <a:schemeClr val="tx1"/>
            </a:solidFill>
          </a:endParaRPr>
        </a:p>
      </dgm:t>
    </dgm:pt>
    <dgm:pt modelId="{C8540EBD-CA42-4CA8-A4D4-36DF06134E28}" type="parTrans" cxnId="{B3F81E79-9DEB-450C-812F-5433A9507809}">
      <dgm:prSet/>
      <dgm:spPr/>
      <dgm:t>
        <a:bodyPr/>
        <a:lstStyle/>
        <a:p>
          <a:endParaRPr lang="ru-BY"/>
        </a:p>
      </dgm:t>
    </dgm:pt>
    <dgm:pt modelId="{A2395DF0-3D33-4E62-98D3-F94807115209}" type="sibTrans" cxnId="{B3F81E79-9DEB-450C-812F-5433A9507809}">
      <dgm:prSet/>
      <dgm:spPr/>
      <dgm:t>
        <a:bodyPr/>
        <a:lstStyle/>
        <a:p>
          <a:endParaRPr lang="ru-BY"/>
        </a:p>
      </dgm:t>
    </dgm:pt>
    <dgm:pt modelId="{23A1A619-7670-4D39-ACAF-604D496CEBD3}">
      <dgm:prSet phldrT="[Текст]"/>
      <dgm:spPr>
        <a:solidFill>
          <a:srgbClr val="EBF0F9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10 баллов в рейтинг без предъявления доказательств и самостоятельного заполнения.</a:t>
          </a:r>
          <a:endParaRPr lang="ru-BY" dirty="0">
            <a:solidFill>
              <a:schemeClr val="tx1"/>
            </a:solidFill>
          </a:endParaRPr>
        </a:p>
      </dgm:t>
    </dgm:pt>
    <dgm:pt modelId="{2D868687-E11E-4245-98FD-79ED26BFB4EC}" type="parTrans" cxnId="{5F7D778A-F12D-4087-95F6-837237A6FCF8}">
      <dgm:prSet/>
      <dgm:spPr/>
      <dgm:t>
        <a:bodyPr/>
        <a:lstStyle/>
        <a:p>
          <a:endParaRPr lang="ru-BY"/>
        </a:p>
      </dgm:t>
    </dgm:pt>
    <dgm:pt modelId="{96B01227-ACAD-407A-A296-371694C84D1A}" type="sibTrans" cxnId="{5F7D778A-F12D-4087-95F6-837237A6FCF8}">
      <dgm:prSet/>
      <dgm:spPr/>
      <dgm:t>
        <a:bodyPr/>
        <a:lstStyle/>
        <a:p>
          <a:endParaRPr lang="ru-BY"/>
        </a:p>
      </dgm:t>
    </dgm:pt>
    <dgm:pt modelId="{718B2295-9E74-4C97-B54A-CB99E7BCB77E}">
      <dgm:prSet phldrT="[Текст]"/>
      <dgm:spPr>
        <a:solidFill>
          <a:srgbClr val="EBF0F9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Возможность писать научные работы и консультироваться с его представителями, участвовать в мероприятиях.</a:t>
          </a:r>
          <a:endParaRPr lang="ru-BY" dirty="0">
            <a:solidFill>
              <a:schemeClr val="tx1"/>
            </a:solidFill>
          </a:endParaRPr>
        </a:p>
      </dgm:t>
    </dgm:pt>
    <dgm:pt modelId="{E03A556C-42E4-47E9-B293-903F648098ED}" type="parTrans" cxnId="{5CCF4325-C817-4F2D-B2F0-0887F18B67F9}">
      <dgm:prSet/>
      <dgm:spPr/>
      <dgm:t>
        <a:bodyPr/>
        <a:lstStyle/>
        <a:p>
          <a:endParaRPr lang="ru-BY"/>
        </a:p>
      </dgm:t>
    </dgm:pt>
    <dgm:pt modelId="{EC7B6F8A-4E8B-4D2B-9480-B33E30511EBA}" type="sibTrans" cxnId="{5CCF4325-C817-4F2D-B2F0-0887F18B67F9}">
      <dgm:prSet/>
      <dgm:spPr/>
      <dgm:t>
        <a:bodyPr/>
        <a:lstStyle/>
        <a:p>
          <a:endParaRPr lang="ru-BY"/>
        </a:p>
      </dgm:t>
    </dgm:pt>
    <dgm:pt modelId="{76A86823-9696-4C65-822F-23BFE8030633}">
      <dgm:prSet phldrT="[Текст]"/>
      <dgm:spPr>
        <a:solidFill>
          <a:srgbClr val="F0C0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Участие в мероприятиях</a:t>
          </a:r>
          <a:endParaRPr lang="ru-BY" dirty="0">
            <a:solidFill>
              <a:schemeClr val="tx1"/>
            </a:solidFill>
          </a:endParaRPr>
        </a:p>
      </dgm:t>
    </dgm:pt>
    <dgm:pt modelId="{31880D5E-6D96-44C8-BEBD-C8A594C5F08B}" type="parTrans" cxnId="{0AB21D20-2892-4767-B00A-D4F9DC8DEC3C}">
      <dgm:prSet/>
      <dgm:spPr/>
      <dgm:t>
        <a:bodyPr/>
        <a:lstStyle/>
        <a:p>
          <a:endParaRPr lang="ru-BY"/>
        </a:p>
      </dgm:t>
    </dgm:pt>
    <dgm:pt modelId="{FD310D8A-874D-4764-874B-57B412FE2696}" type="sibTrans" cxnId="{0AB21D20-2892-4767-B00A-D4F9DC8DEC3C}">
      <dgm:prSet/>
      <dgm:spPr/>
      <dgm:t>
        <a:bodyPr/>
        <a:lstStyle/>
        <a:p>
          <a:endParaRPr lang="ru-BY"/>
        </a:p>
      </dgm:t>
    </dgm:pt>
    <dgm:pt modelId="{F66F4029-0CB4-4AFC-9442-8F10E4D38683}">
      <dgm:prSet phldrT="[Текст]"/>
      <dgm:spPr>
        <a:solidFill>
          <a:srgbClr val="F0C0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Принудительное участие студентов отсутствует! Вы сами решаете насколько это интересно. </a:t>
          </a:r>
          <a:endParaRPr lang="ru-BY" dirty="0">
            <a:solidFill>
              <a:schemeClr val="tx1"/>
            </a:solidFill>
          </a:endParaRPr>
        </a:p>
      </dgm:t>
    </dgm:pt>
    <dgm:pt modelId="{7B5E7B6B-ACA0-417C-852E-E560BB8222DE}" type="parTrans" cxnId="{30FCD65F-7A80-4BAD-99C0-5DC8E51C7195}">
      <dgm:prSet/>
      <dgm:spPr/>
      <dgm:t>
        <a:bodyPr/>
        <a:lstStyle/>
        <a:p>
          <a:endParaRPr lang="ru-BY"/>
        </a:p>
      </dgm:t>
    </dgm:pt>
    <dgm:pt modelId="{EB4B5CE6-AA44-4C25-A8B8-D5801FEA537F}" type="sibTrans" cxnId="{30FCD65F-7A80-4BAD-99C0-5DC8E51C7195}">
      <dgm:prSet/>
      <dgm:spPr/>
      <dgm:t>
        <a:bodyPr/>
        <a:lstStyle/>
        <a:p>
          <a:endParaRPr lang="ru-BY"/>
        </a:p>
      </dgm:t>
    </dgm:pt>
    <dgm:pt modelId="{FA9DF293-E528-4031-B6BB-812AF6BA04BB}">
      <dgm:prSet phldrT="[Текст]"/>
      <dgm:spPr>
        <a:solidFill>
          <a:srgbClr val="F0C0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Участие в мероприятиях приносит подарки и награждения, улучшает рейтинг!</a:t>
          </a:r>
          <a:br>
            <a:rPr lang="ru-RU" dirty="0">
              <a:solidFill>
                <a:schemeClr val="tx1"/>
              </a:solidFill>
            </a:rPr>
          </a:br>
          <a:r>
            <a:rPr lang="ru-RU" dirty="0">
              <a:solidFill>
                <a:schemeClr val="tx1"/>
              </a:solidFill>
            </a:rPr>
            <a:t>Для заполнения рейтинга нужно иметь доказательства!</a:t>
          </a:r>
          <a:endParaRPr lang="ru-BY" dirty="0">
            <a:solidFill>
              <a:schemeClr val="tx1"/>
            </a:solidFill>
          </a:endParaRPr>
        </a:p>
      </dgm:t>
    </dgm:pt>
    <dgm:pt modelId="{E829DD57-1F19-4188-BA64-AD691C4BBC7F}" type="parTrans" cxnId="{9E4DC499-5D15-49D8-97D7-2CA443F2C31C}">
      <dgm:prSet/>
      <dgm:spPr/>
      <dgm:t>
        <a:bodyPr/>
        <a:lstStyle/>
        <a:p>
          <a:endParaRPr lang="ru-BY"/>
        </a:p>
      </dgm:t>
    </dgm:pt>
    <dgm:pt modelId="{7E2214D7-7F21-45BE-9EC5-2043108187D6}" type="sibTrans" cxnId="{9E4DC499-5D15-49D8-97D7-2CA443F2C31C}">
      <dgm:prSet/>
      <dgm:spPr/>
      <dgm:t>
        <a:bodyPr/>
        <a:lstStyle/>
        <a:p>
          <a:endParaRPr lang="ru-BY"/>
        </a:p>
      </dgm:t>
    </dgm:pt>
    <dgm:pt modelId="{5D296CA8-3687-44D4-A78F-2C8151D1EB41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Написание научной работы</a:t>
          </a:r>
          <a:endParaRPr lang="ru-BY" dirty="0">
            <a:solidFill>
              <a:schemeClr val="tx1"/>
            </a:solidFill>
          </a:endParaRPr>
        </a:p>
      </dgm:t>
    </dgm:pt>
    <dgm:pt modelId="{93F6310B-5A36-4451-8CF5-DC1D66ECB5C3}" type="parTrans" cxnId="{75166EC4-6FD5-487C-9A4C-94A742357D52}">
      <dgm:prSet/>
      <dgm:spPr/>
      <dgm:t>
        <a:bodyPr/>
        <a:lstStyle/>
        <a:p>
          <a:endParaRPr lang="ru-BY"/>
        </a:p>
      </dgm:t>
    </dgm:pt>
    <dgm:pt modelId="{610667B9-A682-4BB2-8EC6-5F15BBD76EE8}" type="sibTrans" cxnId="{75166EC4-6FD5-487C-9A4C-94A742357D52}">
      <dgm:prSet/>
      <dgm:spPr/>
      <dgm:t>
        <a:bodyPr/>
        <a:lstStyle/>
        <a:p>
          <a:endParaRPr lang="ru-BY"/>
        </a:p>
      </dgm:t>
    </dgm:pt>
    <dgm:pt modelId="{CE0D7738-A64D-4280-AB41-82CB1AC5CD15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Повышает успеваемость и располагает преподавателя.</a:t>
          </a:r>
          <a:endParaRPr lang="ru-BY" dirty="0">
            <a:solidFill>
              <a:schemeClr val="tx1"/>
            </a:solidFill>
          </a:endParaRPr>
        </a:p>
      </dgm:t>
    </dgm:pt>
    <dgm:pt modelId="{6108AF52-34C9-4110-973F-87B9CCBFB3C1}" type="parTrans" cxnId="{40EF2C4E-93C5-4871-A870-C85753207DAD}">
      <dgm:prSet/>
      <dgm:spPr/>
      <dgm:t>
        <a:bodyPr/>
        <a:lstStyle/>
        <a:p>
          <a:endParaRPr lang="ru-BY"/>
        </a:p>
      </dgm:t>
    </dgm:pt>
    <dgm:pt modelId="{E4F2BDCD-BAAF-4D73-9DA0-923A8C602F48}" type="sibTrans" cxnId="{40EF2C4E-93C5-4871-A870-C85753207DAD}">
      <dgm:prSet/>
      <dgm:spPr/>
      <dgm:t>
        <a:bodyPr/>
        <a:lstStyle/>
        <a:p>
          <a:endParaRPr lang="ru-BY"/>
        </a:p>
      </dgm:t>
    </dgm:pt>
    <dgm:pt modelId="{F2AEB980-C98C-4710-AD0F-AC698E906EF9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 зависимости от уровня, приносит баллы в рейтинг вплоть до 100 баллов рейтинга!</a:t>
          </a:r>
          <a:endParaRPr lang="ru-BY" dirty="0">
            <a:solidFill>
              <a:schemeClr val="tx1"/>
            </a:solidFill>
          </a:endParaRPr>
        </a:p>
      </dgm:t>
    </dgm:pt>
    <dgm:pt modelId="{90A5E7E3-8794-4916-9ECC-29D58ABAE705}" type="parTrans" cxnId="{2A87FD95-7168-4D18-8E84-185DB5F3403D}">
      <dgm:prSet/>
      <dgm:spPr/>
      <dgm:t>
        <a:bodyPr/>
        <a:lstStyle/>
        <a:p>
          <a:endParaRPr lang="ru-BY"/>
        </a:p>
      </dgm:t>
    </dgm:pt>
    <dgm:pt modelId="{6082E011-A9FD-4EA0-ACB0-0A5DC09B11AD}" type="sibTrans" cxnId="{2A87FD95-7168-4D18-8E84-185DB5F3403D}">
      <dgm:prSet/>
      <dgm:spPr/>
      <dgm:t>
        <a:bodyPr/>
        <a:lstStyle/>
        <a:p>
          <a:endParaRPr lang="ru-BY"/>
        </a:p>
      </dgm:t>
    </dgm:pt>
    <dgm:pt modelId="{021C0D4E-43D3-429D-989D-02C63A904748}">
      <dgm:prSet phldrT="[Текст]"/>
      <dgm:spPr>
        <a:solidFill>
          <a:srgbClr val="CCF8F6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Проявляет ваши собственные взгляды на применение того или иного объекта, решение проблемы.</a:t>
          </a:r>
          <a:endParaRPr lang="ru-BY" dirty="0">
            <a:solidFill>
              <a:schemeClr val="tx1"/>
            </a:solidFill>
          </a:endParaRPr>
        </a:p>
      </dgm:t>
    </dgm:pt>
    <dgm:pt modelId="{C2DE1BE6-6656-47A2-8470-91B59521CA4D}" type="parTrans" cxnId="{98541F31-4E67-4063-AB68-B65D725EE120}">
      <dgm:prSet/>
      <dgm:spPr/>
      <dgm:t>
        <a:bodyPr/>
        <a:lstStyle/>
        <a:p>
          <a:endParaRPr lang="ru-BY"/>
        </a:p>
      </dgm:t>
    </dgm:pt>
    <dgm:pt modelId="{6BFEA56B-A08B-4D85-A612-16EFA8677030}" type="sibTrans" cxnId="{98541F31-4E67-4063-AB68-B65D725EE120}">
      <dgm:prSet/>
      <dgm:spPr/>
      <dgm:t>
        <a:bodyPr/>
        <a:lstStyle/>
        <a:p>
          <a:endParaRPr lang="ru-BY"/>
        </a:p>
      </dgm:t>
    </dgm:pt>
    <dgm:pt modelId="{4C9699D8-9D0B-4CFE-928E-D5F1DD6E91A6}" type="pres">
      <dgm:prSet presAssocID="{9E4346FC-09E9-4181-AF81-4BE6C59D9F25}" presName="linear" presStyleCnt="0">
        <dgm:presLayoutVars>
          <dgm:dir/>
          <dgm:resizeHandles val="exact"/>
        </dgm:presLayoutVars>
      </dgm:prSet>
      <dgm:spPr/>
    </dgm:pt>
    <dgm:pt modelId="{60029E55-0960-456D-8897-E7FEB08F333F}" type="pres">
      <dgm:prSet presAssocID="{76BCE820-C4A8-44AE-8ABD-4E40751EF183}" presName="comp" presStyleCnt="0"/>
      <dgm:spPr/>
    </dgm:pt>
    <dgm:pt modelId="{854ED7FC-5DCC-4415-8F21-601DC7744B08}" type="pres">
      <dgm:prSet presAssocID="{76BCE820-C4A8-44AE-8ABD-4E40751EF183}" presName="box" presStyleLbl="node1" presStyleIdx="0" presStyleCnt="3"/>
      <dgm:spPr/>
    </dgm:pt>
    <dgm:pt modelId="{2869FA64-371A-45A8-92CF-3887FA8C8AFC}" type="pres">
      <dgm:prSet presAssocID="{76BCE820-C4A8-44AE-8ABD-4E40751EF18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CC92675F-E807-42CF-A74B-E24BFD509B93}" type="pres">
      <dgm:prSet presAssocID="{76BCE820-C4A8-44AE-8ABD-4E40751EF183}" presName="text" presStyleLbl="node1" presStyleIdx="0" presStyleCnt="3">
        <dgm:presLayoutVars>
          <dgm:bulletEnabled val="1"/>
        </dgm:presLayoutVars>
      </dgm:prSet>
      <dgm:spPr/>
    </dgm:pt>
    <dgm:pt modelId="{DE849F7D-DCBB-4DBA-94A9-10D1DB7E425A}" type="pres">
      <dgm:prSet presAssocID="{A2395DF0-3D33-4E62-98D3-F94807115209}" presName="spacer" presStyleCnt="0"/>
      <dgm:spPr/>
    </dgm:pt>
    <dgm:pt modelId="{CBE19D9B-CC70-47F5-914D-9587ED82C2F7}" type="pres">
      <dgm:prSet presAssocID="{76A86823-9696-4C65-822F-23BFE8030633}" presName="comp" presStyleCnt="0"/>
      <dgm:spPr/>
    </dgm:pt>
    <dgm:pt modelId="{6C602E9E-DA35-41AB-884B-97230AF4FC33}" type="pres">
      <dgm:prSet presAssocID="{76A86823-9696-4C65-822F-23BFE8030633}" presName="box" presStyleLbl="node1" presStyleIdx="1" presStyleCnt="3"/>
      <dgm:spPr/>
    </dgm:pt>
    <dgm:pt modelId="{4517EAB1-F26F-4F69-B5A9-E2B0844D4273}" type="pres">
      <dgm:prSet presAssocID="{76A86823-9696-4C65-822F-23BFE803063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0F88015-47AD-4D42-9DE2-B3FF0ECBA07F}" type="pres">
      <dgm:prSet presAssocID="{76A86823-9696-4C65-822F-23BFE8030633}" presName="text" presStyleLbl="node1" presStyleIdx="1" presStyleCnt="3">
        <dgm:presLayoutVars>
          <dgm:bulletEnabled val="1"/>
        </dgm:presLayoutVars>
      </dgm:prSet>
      <dgm:spPr/>
    </dgm:pt>
    <dgm:pt modelId="{22C1F4B1-DDD4-4ECA-A531-9152B5230072}" type="pres">
      <dgm:prSet presAssocID="{FD310D8A-874D-4764-874B-57B412FE2696}" presName="spacer" presStyleCnt="0"/>
      <dgm:spPr/>
    </dgm:pt>
    <dgm:pt modelId="{2408EAF5-A492-459F-BF83-E82ED278F8B7}" type="pres">
      <dgm:prSet presAssocID="{5D296CA8-3687-44D4-A78F-2C8151D1EB41}" presName="comp" presStyleCnt="0"/>
      <dgm:spPr/>
    </dgm:pt>
    <dgm:pt modelId="{A380289B-CE08-4FD5-B0ED-ACF7C429A126}" type="pres">
      <dgm:prSet presAssocID="{5D296CA8-3687-44D4-A78F-2C8151D1EB41}" presName="box" presStyleLbl="node1" presStyleIdx="2" presStyleCnt="3"/>
      <dgm:spPr/>
    </dgm:pt>
    <dgm:pt modelId="{6E3613C3-8D74-44AC-ADE6-B2CFA65FA36F}" type="pres">
      <dgm:prSet presAssocID="{5D296CA8-3687-44D4-A78F-2C8151D1EB41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2027CA63-E659-4AFC-AC70-17781DC93631}" type="pres">
      <dgm:prSet presAssocID="{5D296CA8-3687-44D4-A78F-2C8151D1EB41}" presName="text" presStyleLbl="node1" presStyleIdx="2" presStyleCnt="3">
        <dgm:presLayoutVars>
          <dgm:bulletEnabled val="1"/>
        </dgm:presLayoutVars>
      </dgm:prSet>
      <dgm:spPr/>
    </dgm:pt>
  </dgm:ptLst>
  <dgm:cxnLst>
    <dgm:cxn modelId="{F278FA09-2182-4A81-8809-FCAFBFA092EB}" type="presOf" srcId="{F66F4029-0CB4-4AFC-9442-8F10E4D38683}" destId="{6C602E9E-DA35-41AB-884B-97230AF4FC33}" srcOrd="0" destOrd="1" presId="urn:microsoft.com/office/officeart/2005/8/layout/vList4"/>
    <dgm:cxn modelId="{3F6CD50D-34EB-4CFF-99AE-2EC9978BB5F2}" type="presOf" srcId="{F2AEB980-C98C-4710-AD0F-AC698E906EF9}" destId="{A380289B-CE08-4FD5-B0ED-ACF7C429A126}" srcOrd="0" destOrd="3" presId="urn:microsoft.com/office/officeart/2005/8/layout/vList4"/>
    <dgm:cxn modelId="{0AB21D20-2892-4767-B00A-D4F9DC8DEC3C}" srcId="{9E4346FC-09E9-4181-AF81-4BE6C59D9F25}" destId="{76A86823-9696-4C65-822F-23BFE8030633}" srcOrd="1" destOrd="0" parTransId="{31880D5E-6D96-44C8-BEBD-C8A594C5F08B}" sibTransId="{FD310D8A-874D-4764-874B-57B412FE2696}"/>
    <dgm:cxn modelId="{9FFD2223-6DD8-48D6-BB93-5314A757A3CB}" type="presOf" srcId="{76BCE820-C4A8-44AE-8ABD-4E40751EF183}" destId="{854ED7FC-5DCC-4415-8F21-601DC7744B08}" srcOrd="0" destOrd="0" presId="urn:microsoft.com/office/officeart/2005/8/layout/vList4"/>
    <dgm:cxn modelId="{5CCF4325-C817-4F2D-B2F0-0887F18B67F9}" srcId="{76BCE820-C4A8-44AE-8ABD-4E40751EF183}" destId="{718B2295-9E74-4C97-B54A-CB99E7BCB77E}" srcOrd="1" destOrd="0" parTransId="{E03A556C-42E4-47E9-B293-903F648098ED}" sibTransId="{EC7B6F8A-4E8B-4D2B-9480-B33E30511EBA}"/>
    <dgm:cxn modelId="{98541F31-4E67-4063-AB68-B65D725EE120}" srcId="{5D296CA8-3687-44D4-A78F-2C8151D1EB41}" destId="{021C0D4E-43D3-429D-989D-02C63A904748}" srcOrd="1" destOrd="0" parTransId="{C2DE1BE6-6656-47A2-8470-91B59521CA4D}" sibTransId="{6BFEA56B-A08B-4D85-A612-16EFA8677030}"/>
    <dgm:cxn modelId="{B3A6CC32-740E-4071-893E-4EA02C3BBC6A}" type="presOf" srcId="{5D296CA8-3687-44D4-A78F-2C8151D1EB41}" destId="{2027CA63-E659-4AFC-AC70-17781DC93631}" srcOrd="1" destOrd="0" presId="urn:microsoft.com/office/officeart/2005/8/layout/vList4"/>
    <dgm:cxn modelId="{6019963B-24E8-4F2D-B6A4-05AD79002C8F}" type="presOf" srcId="{CE0D7738-A64D-4280-AB41-82CB1AC5CD15}" destId="{A380289B-CE08-4FD5-B0ED-ACF7C429A126}" srcOrd="0" destOrd="1" presId="urn:microsoft.com/office/officeart/2005/8/layout/vList4"/>
    <dgm:cxn modelId="{96A7033C-D13E-4115-B0E6-ECD603D951FE}" type="presOf" srcId="{76A86823-9696-4C65-822F-23BFE8030633}" destId="{6C602E9E-DA35-41AB-884B-97230AF4FC33}" srcOrd="0" destOrd="0" presId="urn:microsoft.com/office/officeart/2005/8/layout/vList4"/>
    <dgm:cxn modelId="{30FCD65F-7A80-4BAD-99C0-5DC8E51C7195}" srcId="{76A86823-9696-4C65-822F-23BFE8030633}" destId="{F66F4029-0CB4-4AFC-9442-8F10E4D38683}" srcOrd="0" destOrd="0" parTransId="{7B5E7B6B-ACA0-417C-852E-E560BB8222DE}" sibTransId="{EB4B5CE6-AA44-4C25-A8B8-D5801FEA537F}"/>
    <dgm:cxn modelId="{C7D7D747-8C4D-4785-8FD6-E39DF093D4CB}" type="presOf" srcId="{F2AEB980-C98C-4710-AD0F-AC698E906EF9}" destId="{2027CA63-E659-4AFC-AC70-17781DC93631}" srcOrd="1" destOrd="3" presId="urn:microsoft.com/office/officeart/2005/8/layout/vList4"/>
    <dgm:cxn modelId="{40EF2C4E-93C5-4871-A870-C85753207DAD}" srcId="{5D296CA8-3687-44D4-A78F-2C8151D1EB41}" destId="{CE0D7738-A64D-4280-AB41-82CB1AC5CD15}" srcOrd="0" destOrd="0" parTransId="{6108AF52-34C9-4110-973F-87B9CCBFB3C1}" sibTransId="{E4F2BDCD-BAAF-4D73-9DA0-923A8C602F48}"/>
    <dgm:cxn modelId="{FE1EEC4E-DE67-43D6-A92F-A69D1C0A8DE3}" type="presOf" srcId="{718B2295-9E74-4C97-B54A-CB99E7BCB77E}" destId="{854ED7FC-5DCC-4415-8F21-601DC7744B08}" srcOrd="0" destOrd="2" presId="urn:microsoft.com/office/officeart/2005/8/layout/vList4"/>
    <dgm:cxn modelId="{CEF20451-7673-4149-90BE-252F4169CCB7}" type="presOf" srcId="{76BCE820-C4A8-44AE-8ABD-4E40751EF183}" destId="{CC92675F-E807-42CF-A74B-E24BFD509B93}" srcOrd="1" destOrd="0" presId="urn:microsoft.com/office/officeart/2005/8/layout/vList4"/>
    <dgm:cxn modelId="{151EA858-F0E6-494D-844E-2090AD63F451}" type="presOf" srcId="{F66F4029-0CB4-4AFC-9442-8F10E4D38683}" destId="{F0F88015-47AD-4D42-9DE2-B3FF0ECBA07F}" srcOrd="1" destOrd="1" presId="urn:microsoft.com/office/officeart/2005/8/layout/vList4"/>
    <dgm:cxn modelId="{B3F81E79-9DEB-450C-812F-5433A9507809}" srcId="{9E4346FC-09E9-4181-AF81-4BE6C59D9F25}" destId="{76BCE820-C4A8-44AE-8ABD-4E40751EF183}" srcOrd="0" destOrd="0" parTransId="{C8540EBD-CA42-4CA8-A4D4-36DF06134E28}" sibTransId="{A2395DF0-3D33-4E62-98D3-F94807115209}"/>
    <dgm:cxn modelId="{F6DF2E7A-0BDD-41F8-85F8-2F6DA5A89041}" type="presOf" srcId="{CE0D7738-A64D-4280-AB41-82CB1AC5CD15}" destId="{2027CA63-E659-4AFC-AC70-17781DC93631}" srcOrd="1" destOrd="1" presId="urn:microsoft.com/office/officeart/2005/8/layout/vList4"/>
    <dgm:cxn modelId="{87EBF87B-1CB6-4E69-A52B-8BBE7C9C085C}" type="presOf" srcId="{23A1A619-7670-4D39-ACAF-604D496CEBD3}" destId="{CC92675F-E807-42CF-A74B-E24BFD509B93}" srcOrd="1" destOrd="1" presId="urn:microsoft.com/office/officeart/2005/8/layout/vList4"/>
    <dgm:cxn modelId="{5F7D778A-F12D-4087-95F6-837237A6FCF8}" srcId="{76BCE820-C4A8-44AE-8ABD-4E40751EF183}" destId="{23A1A619-7670-4D39-ACAF-604D496CEBD3}" srcOrd="0" destOrd="0" parTransId="{2D868687-E11E-4245-98FD-79ED26BFB4EC}" sibTransId="{96B01227-ACAD-407A-A296-371694C84D1A}"/>
    <dgm:cxn modelId="{2A87FD95-7168-4D18-8E84-185DB5F3403D}" srcId="{5D296CA8-3687-44D4-A78F-2C8151D1EB41}" destId="{F2AEB980-C98C-4710-AD0F-AC698E906EF9}" srcOrd="2" destOrd="0" parTransId="{90A5E7E3-8794-4916-9ECC-29D58ABAE705}" sibTransId="{6082E011-A9FD-4EA0-ACB0-0A5DC09B11AD}"/>
    <dgm:cxn modelId="{9E4DC499-5D15-49D8-97D7-2CA443F2C31C}" srcId="{76A86823-9696-4C65-822F-23BFE8030633}" destId="{FA9DF293-E528-4031-B6BB-812AF6BA04BB}" srcOrd="1" destOrd="0" parTransId="{E829DD57-1F19-4188-BA64-AD691C4BBC7F}" sibTransId="{7E2214D7-7F21-45BE-9EC5-2043108187D6}"/>
    <dgm:cxn modelId="{022818A5-F6E0-4527-9287-2CBAF89B0E4A}" type="presOf" srcId="{718B2295-9E74-4C97-B54A-CB99E7BCB77E}" destId="{CC92675F-E807-42CF-A74B-E24BFD509B93}" srcOrd="1" destOrd="2" presId="urn:microsoft.com/office/officeart/2005/8/layout/vList4"/>
    <dgm:cxn modelId="{69DDF1A6-7CF0-4163-BF4A-309FE3895298}" type="presOf" srcId="{23A1A619-7670-4D39-ACAF-604D496CEBD3}" destId="{854ED7FC-5DCC-4415-8F21-601DC7744B08}" srcOrd="0" destOrd="1" presId="urn:microsoft.com/office/officeart/2005/8/layout/vList4"/>
    <dgm:cxn modelId="{AF4893B8-D851-4906-9B80-0D1BB9551373}" type="presOf" srcId="{9E4346FC-09E9-4181-AF81-4BE6C59D9F25}" destId="{4C9699D8-9D0B-4CFE-928E-D5F1DD6E91A6}" srcOrd="0" destOrd="0" presId="urn:microsoft.com/office/officeart/2005/8/layout/vList4"/>
    <dgm:cxn modelId="{75166EC4-6FD5-487C-9A4C-94A742357D52}" srcId="{9E4346FC-09E9-4181-AF81-4BE6C59D9F25}" destId="{5D296CA8-3687-44D4-A78F-2C8151D1EB41}" srcOrd="2" destOrd="0" parTransId="{93F6310B-5A36-4451-8CF5-DC1D66ECB5C3}" sibTransId="{610667B9-A682-4BB2-8EC6-5F15BBD76EE8}"/>
    <dgm:cxn modelId="{3E5262C5-4FE4-4DD0-B90B-7619A49378A3}" type="presOf" srcId="{5D296CA8-3687-44D4-A78F-2C8151D1EB41}" destId="{A380289B-CE08-4FD5-B0ED-ACF7C429A126}" srcOrd="0" destOrd="0" presId="urn:microsoft.com/office/officeart/2005/8/layout/vList4"/>
    <dgm:cxn modelId="{0C9677D9-BF16-44A5-B51C-BE30037CD8B7}" type="presOf" srcId="{021C0D4E-43D3-429D-989D-02C63A904748}" destId="{A380289B-CE08-4FD5-B0ED-ACF7C429A126}" srcOrd="0" destOrd="2" presId="urn:microsoft.com/office/officeart/2005/8/layout/vList4"/>
    <dgm:cxn modelId="{CA6D42DA-7DDE-4413-9B3F-4FF808C8A7CF}" type="presOf" srcId="{021C0D4E-43D3-429D-989D-02C63A904748}" destId="{2027CA63-E659-4AFC-AC70-17781DC93631}" srcOrd="1" destOrd="2" presId="urn:microsoft.com/office/officeart/2005/8/layout/vList4"/>
    <dgm:cxn modelId="{F5714BDE-D023-4F4A-8D8F-32369FD5006F}" type="presOf" srcId="{FA9DF293-E528-4031-B6BB-812AF6BA04BB}" destId="{6C602E9E-DA35-41AB-884B-97230AF4FC33}" srcOrd="0" destOrd="2" presId="urn:microsoft.com/office/officeart/2005/8/layout/vList4"/>
    <dgm:cxn modelId="{234326E1-AA2C-4E96-9650-BB65E1BB8626}" type="presOf" srcId="{FA9DF293-E528-4031-B6BB-812AF6BA04BB}" destId="{F0F88015-47AD-4D42-9DE2-B3FF0ECBA07F}" srcOrd="1" destOrd="2" presId="urn:microsoft.com/office/officeart/2005/8/layout/vList4"/>
    <dgm:cxn modelId="{F58636FD-3C72-4D16-BEC4-33F91B8D62DD}" type="presOf" srcId="{76A86823-9696-4C65-822F-23BFE8030633}" destId="{F0F88015-47AD-4D42-9DE2-B3FF0ECBA07F}" srcOrd="1" destOrd="0" presId="urn:microsoft.com/office/officeart/2005/8/layout/vList4"/>
    <dgm:cxn modelId="{4E778FA7-B2C3-44C9-A36F-50E9EA52C0F6}" type="presParOf" srcId="{4C9699D8-9D0B-4CFE-928E-D5F1DD6E91A6}" destId="{60029E55-0960-456D-8897-E7FEB08F333F}" srcOrd="0" destOrd="0" presId="urn:microsoft.com/office/officeart/2005/8/layout/vList4"/>
    <dgm:cxn modelId="{8B543407-6412-4029-A493-2731526DE0FF}" type="presParOf" srcId="{60029E55-0960-456D-8897-E7FEB08F333F}" destId="{854ED7FC-5DCC-4415-8F21-601DC7744B08}" srcOrd="0" destOrd="0" presId="urn:microsoft.com/office/officeart/2005/8/layout/vList4"/>
    <dgm:cxn modelId="{236081AF-9B42-4D8D-94EE-35D5696A15E8}" type="presParOf" srcId="{60029E55-0960-456D-8897-E7FEB08F333F}" destId="{2869FA64-371A-45A8-92CF-3887FA8C8AFC}" srcOrd="1" destOrd="0" presId="urn:microsoft.com/office/officeart/2005/8/layout/vList4"/>
    <dgm:cxn modelId="{69C5F2A9-5308-4669-8A19-AE24BCB9B142}" type="presParOf" srcId="{60029E55-0960-456D-8897-E7FEB08F333F}" destId="{CC92675F-E807-42CF-A74B-E24BFD509B93}" srcOrd="2" destOrd="0" presId="urn:microsoft.com/office/officeart/2005/8/layout/vList4"/>
    <dgm:cxn modelId="{7CF0A3C5-D14A-40FB-8500-0F50D7A253C0}" type="presParOf" srcId="{4C9699D8-9D0B-4CFE-928E-D5F1DD6E91A6}" destId="{DE849F7D-DCBB-4DBA-94A9-10D1DB7E425A}" srcOrd="1" destOrd="0" presId="urn:microsoft.com/office/officeart/2005/8/layout/vList4"/>
    <dgm:cxn modelId="{6AED0470-1FB8-4D19-9790-EA4C401D0F80}" type="presParOf" srcId="{4C9699D8-9D0B-4CFE-928E-D5F1DD6E91A6}" destId="{CBE19D9B-CC70-47F5-914D-9587ED82C2F7}" srcOrd="2" destOrd="0" presId="urn:microsoft.com/office/officeart/2005/8/layout/vList4"/>
    <dgm:cxn modelId="{742F65B9-A7DC-4061-950B-E168966272CF}" type="presParOf" srcId="{CBE19D9B-CC70-47F5-914D-9587ED82C2F7}" destId="{6C602E9E-DA35-41AB-884B-97230AF4FC33}" srcOrd="0" destOrd="0" presId="urn:microsoft.com/office/officeart/2005/8/layout/vList4"/>
    <dgm:cxn modelId="{199DB066-A843-4521-834E-65C8D5E48767}" type="presParOf" srcId="{CBE19D9B-CC70-47F5-914D-9587ED82C2F7}" destId="{4517EAB1-F26F-4F69-B5A9-E2B0844D4273}" srcOrd="1" destOrd="0" presId="urn:microsoft.com/office/officeart/2005/8/layout/vList4"/>
    <dgm:cxn modelId="{79B7A48D-138C-4060-A961-6085F64D0654}" type="presParOf" srcId="{CBE19D9B-CC70-47F5-914D-9587ED82C2F7}" destId="{F0F88015-47AD-4D42-9DE2-B3FF0ECBA07F}" srcOrd="2" destOrd="0" presId="urn:microsoft.com/office/officeart/2005/8/layout/vList4"/>
    <dgm:cxn modelId="{A59D623B-30FF-4A7A-A94F-96C37B273072}" type="presParOf" srcId="{4C9699D8-9D0B-4CFE-928E-D5F1DD6E91A6}" destId="{22C1F4B1-DDD4-4ECA-A531-9152B5230072}" srcOrd="3" destOrd="0" presId="urn:microsoft.com/office/officeart/2005/8/layout/vList4"/>
    <dgm:cxn modelId="{9AB6CE36-2A78-4070-91DE-5B5083EE4463}" type="presParOf" srcId="{4C9699D8-9D0B-4CFE-928E-D5F1DD6E91A6}" destId="{2408EAF5-A492-459F-BF83-E82ED278F8B7}" srcOrd="4" destOrd="0" presId="urn:microsoft.com/office/officeart/2005/8/layout/vList4"/>
    <dgm:cxn modelId="{D9180A2E-9758-49E3-BD3F-449CF85B8795}" type="presParOf" srcId="{2408EAF5-A492-459F-BF83-E82ED278F8B7}" destId="{A380289B-CE08-4FD5-B0ED-ACF7C429A126}" srcOrd="0" destOrd="0" presId="urn:microsoft.com/office/officeart/2005/8/layout/vList4"/>
    <dgm:cxn modelId="{74600724-DB0E-4053-900C-7DED234C14DE}" type="presParOf" srcId="{2408EAF5-A492-459F-BF83-E82ED278F8B7}" destId="{6E3613C3-8D74-44AC-ADE6-B2CFA65FA36F}" srcOrd="1" destOrd="0" presId="urn:microsoft.com/office/officeart/2005/8/layout/vList4"/>
    <dgm:cxn modelId="{557276D1-71C9-4133-A4C7-B527D32D6D67}" type="presParOf" srcId="{2408EAF5-A492-459F-BF83-E82ED278F8B7}" destId="{2027CA63-E659-4AFC-AC70-17781DC936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C79D34-79DB-43A9-A4DC-19EF08C8AEF7}" type="doc">
      <dgm:prSet loTypeId="urn:microsoft.com/office/officeart/2005/8/layout/vList3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7BA88621-8EBF-4B53-B94B-D1AC18EB0CB1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Актуальные проблемы финансовой науки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64627188-92FE-4743-848D-B5A0100AD582}" type="parTrans" cxnId="{B26A9D02-87C2-4B84-9776-BC7F4EA5FF04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4495528-E024-41A6-9A4B-69CB7724D141}" type="sibTrans" cxnId="{B26A9D02-87C2-4B84-9776-BC7F4EA5FF04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1BF4F735-A72D-48C4-908D-B89149557EBC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Высшая информатика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88AFAAA0-1D59-4C68-A114-950F107D1A93}" type="parTrans" cxnId="{1E937303-FC4B-4E69-8190-803DF08D175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37192412-83B4-4F0D-8557-4BB8449A6BD0}" type="sibTrans" cxnId="{1E937303-FC4B-4E69-8190-803DF08D175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B782E4E9-6EE2-45A2-8A9C-6848E41D75CB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Инновационные проблемы экономики и менеджмента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E64582F8-F2EF-4534-8A83-0638200C6CE9}" type="parTrans" cxnId="{545F6292-FDF6-499D-94CA-118D061331E0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43B851F5-7D44-4EE0-8887-F9A9FE28F9F1}" type="sibTrans" cxnId="{545F6292-FDF6-499D-94CA-118D061331E0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F880C256-335E-46A5-B7A3-DB43F6F98427}">
      <dgm:prSet phldrT="[Текст]" custT="1"/>
      <dgm:spPr/>
      <dgm:t>
        <a:bodyPr/>
        <a:lstStyle/>
        <a:p>
          <a:r>
            <a:rPr lang="ru-RU" sz="2800" dirty="0">
              <a:latin typeface="Franklin Gothic Medium" panose="020B0603020102020204" pitchFamily="34" charset="0"/>
            </a:rPr>
            <a:t>Проблемы цифровизации экономики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DD68F5E4-9974-4833-BC1E-550B70E0FB92}" type="parTrans" cxnId="{83BF7DF1-6569-454B-8F7A-89694839CA71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1D466720-513E-430B-B2BB-BC09EB2EBB8B}" type="sibTrans" cxnId="{83BF7DF1-6569-454B-8F7A-89694839CA71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AF547CC8-5FA9-4870-BA1E-8AC9BC124E9D}">
      <dgm:prSet phldrT="[Текст]" custT="1"/>
      <dgm:spPr/>
      <dgm:t>
        <a:bodyPr/>
        <a:lstStyle/>
        <a:p>
          <a:r>
            <a:rPr lang="ru-RU" sz="2800">
              <a:latin typeface="Franklin Gothic Medium" panose="020B0603020102020204" pitchFamily="34" charset="0"/>
            </a:rPr>
            <a:t>Проблемы глобализации экономики</a:t>
          </a:r>
          <a:endParaRPr lang="ru-BY" sz="2800" dirty="0">
            <a:latin typeface="Franklin Gothic Medium" panose="020B0603020102020204" pitchFamily="34" charset="0"/>
          </a:endParaRPr>
        </a:p>
      </dgm:t>
    </dgm:pt>
    <dgm:pt modelId="{6D987F9C-05FB-4CED-AE3A-A795BE276212}" type="parTrans" cxnId="{F4420F91-3D65-428B-AAF8-DD8FD7BEF77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9C36E77F-60DA-4B28-8028-414DA603EA54}" type="sibTrans" cxnId="{F4420F91-3D65-428B-AAF8-DD8FD7BEF77D}">
      <dgm:prSet/>
      <dgm:spPr/>
      <dgm:t>
        <a:bodyPr/>
        <a:lstStyle/>
        <a:p>
          <a:endParaRPr lang="ru-BY" sz="2000">
            <a:solidFill>
              <a:schemeClr val="tx1"/>
            </a:solidFill>
            <a:latin typeface="Franklin Gothic Medium" panose="020B0603020102020204" pitchFamily="34" charset="0"/>
          </a:endParaRPr>
        </a:p>
      </dgm:t>
    </dgm:pt>
    <dgm:pt modelId="{DF7EC943-4AE2-4F8A-A11E-9D80B15A61EE}" type="pres">
      <dgm:prSet presAssocID="{72C79D34-79DB-43A9-A4DC-19EF08C8AEF7}" presName="linearFlow" presStyleCnt="0">
        <dgm:presLayoutVars>
          <dgm:dir/>
          <dgm:resizeHandles val="exact"/>
        </dgm:presLayoutVars>
      </dgm:prSet>
      <dgm:spPr/>
    </dgm:pt>
    <dgm:pt modelId="{0E138961-0542-48CF-A10D-889C54D17B3F}" type="pres">
      <dgm:prSet presAssocID="{7BA88621-8EBF-4B53-B94B-D1AC18EB0CB1}" presName="composite" presStyleCnt="0"/>
      <dgm:spPr/>
    </dgm:pt>
    <dgm:pt modelId="{291CC1D7-519D-4DFE-95F5-AE14F4F2E665}" type="pres">
      <dgm:prSet presAssocID="{7BA88621-8EBF-4B53-B94B-D1AC18EB0CB1}" presName="imgShp" presStyleLbl="fgImgPlace1" presStyleIdx="0" presStyleCnt="5"/>
      <dgm:spPr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</dgm:spPr>
    </dgm:pt>
    <dgm:pt modelId="{E6D36A98-69EC-4FA7-B8D6-AF86EF4F6083}" type="pres">
      <dgm:prSet presAssocID="{7BA88621-8EBF-4B53-B94B-D1AC18EB0CB1}" presName="txShp" presStyleLbl="node1" presStyleIdx="0" presStyleCnt="5">
        <dgm:presLayoutVars>
          <dgm:bulletEnabled val="1"/>
        </dgm:presLayoutVars>
      </dgm:prSet>
      <dgm:spPr/>
    </dgm:pt>
    <dgm:pt modelId="{D2A18619-5445-4E97-8859-8189DD5F499E}" type="pres">
      <dgm:prSet presAssocID="{A4495528-E024-41A6-9A4B-69CB7724D141}" presName="spacing" presStyleCnt="0"/>
      <dgm:spPr/>
    </dgm:pt>
    <dgm:pt modelId="{CA02E697-86FA-4ADF-9B22-B055135332A2}" type="pres">
      <dgm:prSet presAssocID="{1BF4F735-A72D-48C4-908D-B89149557EBC}" presName="composite" presStyleCnt="0"/>
      <dgm:spPr/>
    </dgm:pt>
    <dgm:pt modelId="{D1FD4B7E-0C10-4F77-B7AF-9F7D87A527C4}" type="pres">
      <dgm:prSet presAssocID="{1BF4F735-A72D-48C4-908D-B89149557EBC}" presName="imgShp" presStyleLbl="fgImgPlace1" presStyleIdx="1" presStyleCnt="5"/>
      <dgm:spPr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1000" r="-21000"/>
          </a:stretch>
        </a:blipFill>
      </dgm:spPr>
    </dgm:pt>
    <dgm:pt modelId="{852D06F9-5D47-4AF6-BEC2-C8F15C728F64}" type="pres">
      <dgm:prSet presAssocID="{1BF4F735-A72D-48C4-908D-B89149557EBC}" presName="txShp" presStyleLbl="node1" presStyleIdx="1" presStyleCnt="5">
        <dgm:presLayoutVars>
          <dgm:bulletEnabled val="1"/>
        </dgm:presLayoutVars>
      </dgm:prSet>
      <dgm:spPr/>
    </dgm:pt>
    <dgm:pt modelId="{9F882FBE-90D9-4D29-A56D-1E81EDA1DBDC}" type="pres">
      <dgm:prSet presAssocID="{37192412-83B4-4F0D-8557-4BB8449A6BD0}" presName="spacing" presStyleCnt="0"/>
      <dgm:spPr/>
    </dgm:pt>
    <dgm:pt modelId="{7016F197-BB87-4717-A024-C1AFD0D1E5ED}" type="pres">
      <dgm:prSet presAssocID="{B782E4E9-6EE2-45A2-8A9C-6848E41D75CB}" presName="composite" presStyleCnt="0"/>
      <dgm:spPr/>
    </dgm:pt>
    <dgm:pt modelId="{45667C90-3AC6-444F-A94D-2C8291448033}" type="pres">
      <dgm:prSet presAssocID="{B782E4E9-6EE2-45A2-8A9C-6848E41D75CB}" presName="imgShp" presStyleLbl="fgImgPlace1" presStyleIdx="2" presStyleCnt="5"/>
      <dgm:spPr>
        <a:blipFill rotWithShape="1"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2000" r="-12000"/>
          </a:stretch>
        </a:blipFill>
      </dgm:spPr>
    </dgm:pt>
    <dgm:pt modelId="{0A2C26CE-D3EA-4C3F-9347-2952DF704A1F}" type="pres">
      <dgm:prSet presAssocID="{B782E4E9-6EE2-45A2-8A9C-6848E41D75CB}" presName="txShp" presStyleLbl="node1" presStyleIdx="2" presStyleCnt="5">
        <dgm:presLayoutVars>
          <dgm:bulletEnabled val="1"/>
        </dgm:presLayoutVars>
      </dgm:prSet>
      <dgm:spPr/>
    </dgm:pt>
    <dgm:pt modelId="{2299791C-A91B-4681-9B2F-A344E7AF2C7C}" type="pres">
      <dgm:prSet presAssocID="{43B851F5-7D44-4EE0-8887-F9A9FE28F9F1}" presName="spacing" presStyleCnt="0"/>
      <dgm:spPr/>
    </dgm:pt>
    <dgm:pt modelId="{FEF23A4F-DC78-48FF-84D2-96F3C0D78EFB}" type="pres">
      <dgm:prSet presAssocID="{AF547CC8-5FA9-4870-BA1E-8AC9BC124E9D}" presName="composite" presStyleCnt="0"/>
      <dgm:spPr/>
    </dgm:pt>
    <dgm:pt modelId="{A491F509-020A-484C-8FFB-9B749D19FDDD}" type="pres">
      <dgm:prSet presAssocID="{AF547CC8-5FA9-4870-BA1E-8AC9BC124E9D}" presName="imgShp" presStyleLbl="fgImgPlace1" presStyleIdx="3" presStyleCnt="5"/>
      <dgm:spPr>
        <a:blipFill rotWithShape="1">
          <a:blip xmlns:r="http://schemas.openxmlformats.org/officeDocument/2006/relationships" r:embed="rId4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70000" r="-70000"/>
          </a:stretch>
        </a:blipFill>
      </dgm:spPr>
    </dgm:pt>
    <dgm:pt modelId="{4C32A9CB-2421-4159-95C9-E5838692FCC0}" type="pres">
      <dgm:prSet presAssocID="{AF547CC8-5FA9-4870-BA1E-8AC9BC124E9D}" presName="txShp" presStyleLbl="node1" presStyleIdx="3" presStyleCnt="5">
        <dgm:presLayoutVars>
          <dgm:bulletEnabled val="1"/>
        </dgm:presLayoutVars>
      </dgm:prSet>
      <dgm:spPr/>
    </dgm:pt>
    <dgm:pt modelId="{6DD668DD-3D7D-4E6C-8143-F30AE8BB3C42}" type="pres">
      <dgm:prSet presAssocID="{9C36E77F-60DA-4B28-8028-414DA603EA54}" presName="spacing" presStyleCnt="0"/>
      <dgm:spPr/>
    </dgm:pt>
    <dgm:pt modelId="{AFE3266B-3C06-4C63-BEBA-C42FF6C5FD4A}" type="pres">
      <dgm:prSet presAssocID="{F880C256-335E-46A5-B7A3-DB43F6F98427}" presName="composite" presStyleCnt="0"/>
      <dgm:spPr/>
    </dgm:pt>
    <dgm:pt modelId="{7F8DE08F-C048-4950-89C4-043AFBC15D4C}" type="pres">
      <dgm:prSet presAssocID="{F880C256-335E-46A5-B7A3-DB43F6F98427}" presName="imgShp" presStyleLbl="fgImgPlace1" presStyleIdx="4" presStyleCnt="5"/>
      <dgm:spPr>
        <a:blipFill rotWithShape="1"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3000" r="-23000"/>
          </a:stretch>
        </a:blipFill>
      </dgm:spPr>
    </dgm:pt>
    <dgm:pt modelId="{43359BD7-9BF5-4F22-BBD4-9F530133E7AB}" type="pres">
      <dgm:prSet presAssocID="{F880C256-335E-46A5-B7A3-DB43F6F98427}" presName="txShp" presStyleLbl="node1" presStyleIdx="4" presStyleCnt="5">
        <dgm:presLayoutVars>
          <dgm:bulletEnabled val="1"/>
        </dgm:presLayoutVars>
      </dgm:prSet>
      <dgm:spPr/>
    </dgm:pt>
  </dgm:ptLst>
  <dgm:cxnLst>
    <dgm:cxn modelId="{B26A9D02-87C2-4B84-9776-BC7F4EA5FF04}" srcId="{72C79D34-79DB-43A9-A4DC-19EF08C8AEF7}" destId="{7BA88621-8EBF-4B53-B94B-D1AC18EB0CB1}" srcOrd="0" destOrd="0" parTransId="{64627188-92FE-4743-848D-B5A0100AD582}" sibTransId="{A4495528-E024-41A6-9A4B-69CB7724D141}"/>
    <dgm:cxn modelId="{1E937303-FC4B-4E69-8190-803DF08D175D}" srcId="{72C79D34-79DB-43A9-A4DC-19EF08C8AEF7}" destId="{1BF4F735-A72D-48C4-908D-B89149557EBC}" srcOrd="1" destOrd="0" parTransId="{88AFAAA0-1D59-4C68-A114-950F107D1A93}" sibTransId="{37192412-83B4-4F0D-8557-4BB8449A6BD0}"/>
    <dgm:cxn modelId="{2509990A-D47C-4250-9FDC-B6A1727D97B1}" type="presOf" srcId="{AF547CC8-5FA9-4870-BA1E-8AC9BC124E9D}" destId="{4C32A9CB-2421-4159-95C9-E5838692FCC0}" srcOrd="0" destOrd="0" presId="urn:microsoft.com/office/officeart/2005/8/layout/vList3"/>
    <dgm:cxn modelId="{7A2DC40D-F27A-4FF0-9095-1271AED6E8DE}" type="presOf" srcId="{72C79D34-79DB-43A9-A4DC-19EF08C8AEF7}" destId="{DF7EC943-4AE2-4F8A-A11E-9D80B15A61EE}" srcOrd="0" destOrd="0" presId="urn:microsoft.com/office/officeart/2005/8/layout/vList3"/>
    <dgm:cxn modelId="{F4420F91-3D65-428B-AAF8-DD8FD7BEF77D}" srcId="{72C79D34-79DB-43A9-A4DC-19EF08C8AEF7}" destId="{AF547CC8-5FA9-4870-BA1E-8AC9BC124E9D}" srcOrd="3" destOrd="0" parTransId="{6D987F9C-05FB-4CED-AE3A-A795BE276212}" sibTransId="{9C36E77F-60DA-4B28-8028-414DA603EA54}"/>
    <dgm:cxn modelId="{545F6292-FDF6-499D-94CA-118D061331E0}" srcId="{72C79D34-79DB-43A9-A4DC-19EF08C8AEF7}" destId="{B782E4E9-6EE2-45A2-8A9C-6848E41D75CB}" srcOrd="2" destOrd="0" parTransId="{E64582F8-F2EF-4534-8A83-0638200C6CE9}" sibTransId="{43B851F5-7D44-4EE0-8887-F9A9FE28F9F1}"/>
    <dgm:cxn modelId="{0E64A4B0-CE79-4983-B9EB-19E4F24FA8E7}" type="presOf" srcId="{B782E4E9-6EE2-45A2-8A9C-6848E41D75CB}" destId="{0A2C26CE-D3EA-4C3F-9347-2952DF704A1F}" srcOrd="0" destOrd="0" presId="urn:microsoft.com/office/officeart/2005/8/layout/vList3"/>
    <dgm:cxn modelId="{9D8B71EF-B6E4-47CC-A91F-98D7AA0C0E5F}" type="presOf" srcId="{F880C256-335E-46A5-B7A3-DB43F6F98427}" destId="{43359BD7-9BF5-4F22-BBD4-9F530133E7AB}" srcOrd="0" destOrd="0" presId="urn:microsoft.com/office/officeart/2005/8/layout/vList3"/>
    <dgm:cxn modelId="{83BF7DF1-6569-454B-8F7A-89694839CA71}" srcId="{72C79D34-79DB-43A9-A4DC-19EF08C8AEF7}" destId="{F880C256-335E-46A5-B7A3-DB43F6F98427}" srcOrd="4" destOrd="0" parTransId="{DD68F5E4-9974-4833-BC1E-550B70E0FB92}" sibTransId="{1D466720-513E-430B-B2BB-BC09EB2EBB8B}"/>
    <dgm:cxn modelId="{B25523F5-485D-430B-A39C-DAD6D6CD4333}" type="presOf" srcId="{7BA88621-8EBF-4B53-B94B-D1AC18EB0CB1}" destId="{E6D36A98-69EC-4FA7-B8D6-AF86EF4F6083}" srcOrd="0" destOrd="0" presId="urn:microsoft.com/office/officeart/2005/8/layout/vList3"/>
    <dgm:cxn modelId="{26AC1FFA-B4C6-485E-B248-E1E069D536EC}" type="presOf" srcId="{1BF4F735-A72D-48C4-908D-B89149557EBC}" destId="{852D06F9-5D47-4AF6-BEC2-C8F15C728F64}" srcOrd="0" destOrd="0" presId="urn:microsoft.com/office/officeart/2005/8/layout/vList3"/>
    <dgm:cxn modelId="{5FF968F8-6FAC-4483-8ACD-6FB679728272}" type="presParOf" srcId="{DF7EC943-4AE2-4F8A-A11E-9D80B15A61EE}" destId="{0E138961-0542-48CF-A10D-889C54D17B3F}" srcOrd="0" destOrd="0" presId="urn:microsoft.com/office/officeart/2005/8/layout/vList3"/>
    <dgm:cxn modelId="{DBC01E02-F0AA-4A76-9ECB-471F5ACD32BA}" type="presParOf" srcId="{0E138961-0542-48CF-A10D-889C54D17B3F}" destId="{291CC1D7-519D-4DFE-95F5-AE14F4F2E665}" srcOrd="0" destOrd="0" presId="urn:microsoft.com/office/officeart/2005/8/layout/vList3"/>
    <dgm:cxn modelId="{CEAC8FD9-F3B2-4D18-8928-339AAAC7FEAA}" type="presParOf" srcId="{0E138961-0542-48CF-A10D-889C54D17B3F}" destId="{E6D36A98-69EC-4FA7-B8D6-AF86EF4F6083}" srcOrd="1" destOrd="0" presId="urn:microsoft.com/office/officeart/2005/8/layout/vList3"/>
    <dgm:cxn modelId="{0B9EE0AB-7255-4E3C-B8BC-865300E6E5FF}" type="presParOf" srcId="{DF7EC943-4AE2-4F8A-A11E-9D80B15A61EE}" destId="{D2A18619-5445-4E97-8859-8189DD5F499E}" srcOrd="1" destOrd="0" presId="urn:microsoft.com/office/officeart/2005/8/layout/vList3"/>
    <dgm:cxn modelId="{1DBC2857-A810-4807-8A48-DC1214E76D1F}" type="presParOf" srcId="{DF7EC943-4AE2-4F8A-A11E-9D80B15A61EE}" destId="{CA02E697-86FA-4ADF-9B22-B055135332A2}" srcOrd="2" destOrd="0" presId="urn:microsoft.com/office/officeart/2005/8/layout/vList3"/>
    <dgm:cxn modelId="{6D08031F-4A2D-4235-B24C-68F87DB244A3}" type="presParOf" srcId="{CA02E697-86FA-4ADF-9B22-B055135332A2}" destId="{D1FD4B7E-0C10-4F77-B7AF-9F7D87A527C4}" srcOrd="0" destOrd="0" presId="urn:microsoft.com/office/officeart/2005/8/layout/vList3"/>
    <dgm:cxn modelId="{2389B2C2-5C11-4F5F-8A2C-06D5A8D056BB}" type="presParOf" srcId="{CA02E697-86FA-4ADF-9B22-B055135332A2}" destId="{852D06F9-5D47-4AF6-BEC2-C8F15C728F64}" srcOrd="1" destOrd="0" presId="urn:microsoft.com/office/officeart/2005/8/layout/vList3"/>
    <dgm:cxn modelId="{59CD58E1-BD60-4559-877A-54F354D80526}" type="presParOf" srcId="{DF7EC943-4AE2-4F8A-A11E-9D80B15A61EE}" destId="{9F882FBE-90D9-4D29-A56D-1E81EDA1DBDC}" srcOrd="3" destOrd="0" presId="urn:microsoft.com/office/officeart/2005/8/layout/vList3"/>
    <dgm:cxn modelId="{F0B69550-2CA3-4A26-B2BA-049DBBCE5438}" type="presParOf" srcId="{DF7EC943-4AE2-4F8A-A11E-9D80B15A61EE}" destId="{7016F197-BB87-4717-A024-C1AFD0D1E5ED}" srcOrd="4" destOrd="0" presId="urn:microsoft.com/office/officeart/2005/8/layout/vList3"/>
    <dgm:cxn modelId="{248790B8-3D59-4753-98FF-D2B6A185C7F9}" type="presParOf" srcId="{7016F197-BB87-4717-A024-C1AFD0D1E5ED}" destId="{45667C90-3AC6-444F-A94D-2C8291448033}" srcOrd="0" destOrd="0" presId="urn:microsoft.com/office/officeart/2005/8/layout/vList3"/>
    <dgm:cxn modelId="{AB4065D5-4692-4BE8-A891-90C3AD786E51}" type="presParOf" srcId="{7016F197-BB87-4717-A024-C1AFD0D1E5ED}" destId="{0A2C26CE-D3EA-4C3F-9347-2952DF704A1F}" srcOrd="1" destOrd="0" presId="urn:microsoft.com/office/officeart/2005/8/layout/vList3"/>
    <dgm:cxn modelId="{628BE835-E52F-4016-A332-DF82D4253C17}" type="presParOf" srcId="{DF7EC943-4AE2-4F8A-A11E-9D80B15A61EE}" destId="{2299791C-A91B-4681-9B2F-A344E7AF2C7C}" srcOrd="5" destOrd="0" presId="urn:microsoft.com/office/officeart/2005/8/layout/vList3"/>
    <dgm:cxn modelId="{8AB9E8DF-11F3-4974-A373-66B30BD29C2F}" type="presParOf" srcId="{DF7EC943-4AE2-4F8A-A11E-9D80B15A61EE}" destId="{FEF23A4F-DC78-48FF-84D2-96F3C0D78EFB}" srcOrd="6" destOrd="0" presId="urn:microsoft.com/office/officeart/2005/8/layout/vList3"/>
    <dgm:cxn modelId="{F2E99954-6079-4D8A-8B46-9A76D551334D}" type="presParOf" srcId="{FEF23A4F-DC78-48FF-84D2-96F3C0D78EFB}" destId="{A491F509-020A-484C-8FFB-9B749D19FDDD}" srcOrd="0" destOrd="0" presId="urn:microsoft.com/office/officeart/2005/8/layout/vList3"/>
    <dgm:cxn modelId="{ACA2636E-FB83-47AD-BA26-6E5336387B84}" type="presParOf" srcId="{FEF23A4F-DC78-48FF-84D2-96F3C0D78EFB}" destId="{4C32A9CB-2421-4159-95C9-E5838692FCC0}" srcOrd="1" destOrd="0" presId="urn:microsoft.com/office/officeart/2005/8/layout/vList3"/>
    <dgm:cxn modelId="{8B49622A-F208-48B6-AE4B-0E136A759D8D}" type="presParOf" srcId="{DF7EC943-4AE2-4F8A-A11E-9D80B15A61EE}" destId="{6DD668DD-3D7D-4E6C-8143-F30AE8BB3C42}" srcOrd="7" destOrd="0" presId="urn:microsoft.com/office/officeart/2005/8/layout/vList3"/>
    <dgm:cxn modelId="{90ACD77D-7C3F-48BB-B40E-3BCCFDDFD7C2}" type="presParOf" srcId="{DF7EC943-4AE2-4F8A-A11E-9D80B15A61EE}" destId="{AFE3266B-3C06-4C63-BEBA-C42FF6C5FD4A}" srcOrd="8" destOrd="0" presId="urn:microsoft.com/office/officeart/2005/8/layout/vList3"/>
    <dgm:cxn modelId="{797EB187-ABAD-4301-8A9C-304A9C5B7A9A}" type="presParOf" srcId="{AFE3266B-3C06-4C63-BEBA-C42FF6C5FD4A}" destId="{7F8DE08F-C048-4950-89C4-043AFBC15D4C}" srcOrd="0" destOrd="0" presId="urn:microsoft.com/office/officeart/2005/8/layout/vList3"/>
    <dgm:cxn modelId="{F6426EED-497F-4E3B-BC14-7676D5C84746}" type="presParOf" srcId="{AFE3266B-3C06-4C63-BEBA-C42FF6C5FD4A}" destId="{43359BD7-9BF5-4F22-BBD4-9F530133E7A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2D8D0-614B-4F13-8938-37C8F2D5ACE4}">
      <dsp:nvSpPr>
        <dsp:cNvPr id="0" name=""/>
        <dsp:cNvSpPr/>
      </dsp:nvSpPr>
      <dsp:spPr>
        <a:xfrm>
          <a:off x="3194992" y="73"/>
          <a:ext cx="5071736" cy="40573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73EFC-5BA5-47F7-827E-3EF9B2170197}">
      <dsp:nvSpPr>
        <dsp:cNvPr id="0" name=""/>
        <dsp:cNvSpPr/>
      </dsp:nvSpPr>
      <dsp:spPr>
        <a:xfrm>
          <a:off x="2710582" y="3651724"/>
          <a:ext cx="6395577" cy="1420086"/>
        </a:xfrm>
        <a:prstGeom prst="wedgeRectCallout">
          <a:avLst>
            <a:gd name="adj1" fmla="val 20250"/>
            <a:gd name="adj2" fmla="val -60700"/>
          </a:avLst>
        </a:prstGeom>
        <a:solidFill>
          <a:srgbClr val="D2DD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Заместитель декана по научной работе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Витун Светлана Емельяновна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Кабинет 407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2710582" y="3651724"/>
        <a:ext cx="6395577" cy="1420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2D8D0-614B-4F13-8938-37C8F2D5ACE4}">
      <dsp:nvSpPr>
        <dsp:cNvPr id="0" name=""/>
        <dsp:cNvSpPr/>
      </dsp:nvSpPr>
      <dsp:spPr>
        <a:xfrm>
          <a:off x="0" y="861305"/>
          <a:ext cx="3696056" cy="29568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73EFC-5BA5-47F7-827E-3EF9B2170197}">
      <dsp:nvSpPr>
        <dsp:cNvPr id="0" name=""/>
        <dsp:cNvSpPr/>
      </dsp:nvSpPr>
      <dsp:spPr>
        <a:xfrm>
          <a:off x="332645" y="3522465"/>
          <a:ext cx="3289490" cy="1034895"/>
        </a:xfrm>
        <a:prstGeom prst="wedgeRectCallout">
          <a:avLst>
            <a:gd name="adj1" fmla="val 20250"/>
            <a:gd name="adj2" fmla="val -60700"/>
          </a:avLst>
        </a:prstGeom>
        <a:solidFill>
          <a:srgbClr val="CCF8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Председатель.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Каравацкий Геральд Геннадьевич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332645" y="3522465"/>
        <a:ext cx="3289490" cy="1034895"/>
      </dsp:txXfrm>
    </dsp:sp>
    <dsp:sp modelId="{6FD2636C-9DD7-404B-AD89-52BA6B658843}">
      <dsp:nvSpPr>
        <dsp:cNvPr id="0" name=""/>
        <dsp:cNvSpPr/>
      </dsp:nvSpPr>
      <dsp:spPr>
        <a:xfrm>
          <a:off x="4065661" y="861305"/>
          <a:ext cx="3696056" cy="295684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7F5AD-FA5F-4F10-B55F-0CCB9C2BAC0F}">
      <dsp:nvSpPr>
        <dsp:cNvPr id="0" name=""/>
        <dsp:cNvSpPr/>
      </dsp:nvSpPr>
      <dsp:spPr>
        <a:xfrm>
          <a:off x="4398306" y="3522465"/>
          <a:ext cx="3289490" cy="1034895"/>
        </a:xfrm>
        <a:prstGeom prst="wedgeRectCallout">
          <a:avLst>
            <a:gd name="adj1" fmla="val 20250"/>
            <a:gd name="adj2" fmla="val -60700"/>
          </a:avLst>
        </a:prstGeom>
        <a:solidFill>
          <a:srgbClr val="F0C0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Зам. председателя.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Петровская Ольга Сергеевна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4398306" y="3522465"/>
        <a:ext cx="3289490" cy="1034895"/>
      </dsp:txXfrm>
    </dsp:sp>
    <dsp:sp modelId="{463058E7-18BC-43F7-AFA0-D7A5E727848F}">
      <dsp:nvSpPr>
        <dsp:cNvPr id="0" name=""/>
        <dsp:cNvSpPr/>
      </dsp:nvSpPr>
      <dsp:spPr>
        <a:xfrm>
          <a:off x="8131323" y="861305"/>
          <a:ext cx="3696056" cy="29568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29429-7E63-44E9-B5E2-C365AC9E4031}">
      <dsp:nvSpPr>
        <dsp:cNvPr id="0" name=""/>
        <dsp:cNvSpPr/>
      </dsp:nvSpPr>
      <dsp:spPr>
        <a:xfrm>
          <a:off x="8463968" y="3522465"/>
          <a:ext cx="3289490" cy="1034895"/>
        </a:xfrm>
        <a:prstGeom prst="wedgeRectCallout">
          <a:avLst>
            <a:gd name="adj1" fmla="val 20250"/>
            <a:gd name="adj2" fmla="val -60700"/>
          </a:avLst>
        </a:prstGeom>
        <a:solidFill>
          <a:srgbClr val="FDFD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Секретарь.</a:t>
          </a:r>
          <a:endParaRPr lang="en-US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schemeClr val="tx1"/>
              </a:solidFill>
              <a:latin typeface="Franklin Gothic Medium" panose="020B0603020102020204" pitchFamily="34" charset="0"/>
            </a:rPr>
            <a:t>Косенчук</a:t>
          </a: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 Всеволод Алексеевич </a:t>
          </a:r>
        </a:p>
      </dsp:txBody>
      <dsp:txXfrm>
        <a:off x="8463968" y="3522465"/>
        <a:ext cx="3289490" cy="1034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4DBA6-0FB3-4256-BE02-8BAF4E236A15}">
      <dsp:nvSpPr>
        <dsp:cNvPr id="0" name=""/>
        <dsp:cNvSpPr/>
      </dsp:nvSpPr>
      <dsp:spPr>
        <a:xfrm>
          <a:off x="2057" y="0"/>
          <a:ext cx="320072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Сайт факультета экономики и управления.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1"/>
            </a:rPr>
            <a:t>https://fem.grsu.by/</a:t>
          </a:r>
          <a:r>
            <a:rPr lang="ru-RU" sz="2000" kern="1200" dirty="0">
              <a:hlinkClick xmlns:r="http://schemas.openxmlformats.org/officeDocument/2006/relationships" r:id="rId1"/>
            </a:rPr>
            <a:t> </a:t>
          </a:r>
          <a:r>
            <a:rPr lang="en-US" sz="2000" kern="1200" dirty="0">
              <a:hlinkClick xmlns:r="http://schemas.openxmlformats.org/officeDocument/2006/relationships" r:id="rId1"/>
            </a:rPr>
            <a:t>category/studencheskoe-nauchnoe-soobshhestvo/</a:t>
          </a:r>
          <a:r>
            <a:rPr lang="ru-RU" sz="2000" kern="1200" dirty="0"/>
            <a:t> </a:t>
          </a:r>
        </a:p>
      </dsp:txBody>
      <dsp:txXfrm>
        <a:off x="2057" y="2167466"/>
        <a:ext cx="3200727" cy="2167466"/>
      </dsp:txXfrm>
    </dsp:sp>
    <dsp:sp modelId="{FADD6711-909A-4EB8-98D0-25FBC746BFAB}">
      <dsp:nvSpPr>
        <dsp:cNvPr id="0" name=""/>
        <dsp:cNvSpPr/>
      </dsp:nvSpPr>
      <dsp:spPr>
        <a:xfrm>
          <a:off x="700213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FC4D8F-B9E8-4F18-AD18-CFE709734E91}">
      <dsp:nvSpPr>
        <dsp:cNvPr id="0" name=""/>
        <dsp:cNvSpPr/>
      </dsp:nvSpPr>
      <dsp:spPr>
        <a:xfrm>
          <a:off x="3298806" y="0"/>
          <a:ext cx="320072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Корпус факультета экономики и управления.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sng" kern="1200" dirty="0"/>
            <a:t>406-407 кабинеты</a:t>
          </a:r>
          <a:endParaRPr lang="ru-BY" sz="2000" u="sng" kern="1200" dirty="0"/>
        </a:p>
      </dsp:txBody>
      <dsp:txXfrm>
        <a:off x="3298806" y="2167466"/>
        <a:ext cx="3200727" cy="2167466"/>
      </dsp:txXfrm>
    </dsp:sp>
    <dsp:sp modelId="{56747510-8483-4A11-AE64-AFB0A7DFAFE2}">
      <dsp:nvSpPr>
        <dsp:cNvPr id="0" name=""/>
        <dsp:cNvSpPr/>
      </dsp:nvSpPr>
      <dsp:spPr>
        <a:xfrm>
          <a:off x="3996962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BC0106-CF93-4D77-8D01-9788C9FA50BE}">
      <dsp:nvSpPr>
        <dsp:cNvPr id="0" name=""/>
        <dsp:cNvSpPr/>
      </dsp:nvSpPr>
      <dsp:spPr>
        <a:xfrm>
          <a:off x="6595556" y="0"/>
          <a:ext cx="320072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Корпус факультета экономики и управления. Информационные стенды на 1-ом и 3-ем этажах</a:t>
          </a:r>
          <a:endParaRPr lang="ru-BY" sz="2000" kern="1200" dirty="0"/>
        </a:p>
      </dsp:txBody>
      <dsp:txXfrm>
        <a:off x="6595556" y="2167466"/>
        <a:ext cx="3200727" cy="2167466"/>
      </dsp:txXfrm>
    </dsp:sp>
    <dsp:sp modelId="{718EF013-D58B-45D8-A9D6-B17163C3CEE3}">
      <dsp:nvSpPr>
        <dsp:cNvPr id="0" name=""/>
        <dsp:cNvSpPr/>
      </dsp:nvSpPr>
      <dsp:spPr>
        <a:xfrm>
          <a:off x="7293711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4C6AC-D262-46F3-B987-D52264B70369}">
      <dsp:nvSpPr>
        <dsp:cNvPr id="0" name=""/>
        <dsp:cNvSpPr/>
      </dsp:nvSpPr>
      <dsp:spPr>
        <a:xfrm>
          <a:off x="391933" y="4334933"/>
          <a:ext cx="9014473" cy="81280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1BAEF-5505-4C30-9FEB-2203E21E5755}">
      <dsp:nvSpPr>
        <dsp:cNvPr id="0" name=""/>
        <dsp:cNvSpPr/>
      </dsp:nvSpPr>
      <dsp:spPr>
        <a:xfrm>
          <a:off x="7275" y="1412253"/>
          <a:ext cx="3142368" cy="23457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BY" sz="6500" kern="1200">
            <a:latin typeface="Franklin Gothic Medium" panose="020B0603020102020204" pitchFamily="34" charset="0"/>
          </a:endParaRPr>
        </a:p>
      </dsp:txBody>
      <dsp:txXfrm>
        <a:off x="62238" y="1467216"/>
        <a:ext cx="3032442" cy="2290748"/>
      </dsp:txXfrm>
    </dsp:sp>
    <dsp:sp modelId="{EAD235DE-4896-4DE4-9757-2CFF8F7EA1F6}">
      <dsp:nvSpPr>
        <dsp:cNvPr id="0" name=""/>
        <dsp:cNvSpPr/>
      </dsp:nvSpPr>
      <dsp:spPr>
        <a:xfrm>
          <a:off x="7275" y="3757965"/>
          <a:ext cx="3142368" cy="1008655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Популяризация науки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7275" y="3757965"/>
        <a:ext cx="2212935" cy="1008655"/>
      </dsp:txXfrm>
    </dsp:sp>
    <dsp:sp modelId="{E2719E27-FD2D-4B47-9B97-FADE3605AF3E}">
      <dsp:nvSpPr>
        <dsp:cNvPr id="0" name=""/>
        <dsp:cNvSpPr/>
      </dsp:nvSpPr>
      <dsp:spPr>
        <a:xfrm>
          <a:off x="2309103" y="3918181"/>
          <a:ext cx="1099828" cy="10998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7E9FD-2A6F-4BCE-A7C3-ECC90D1E16FF}">
      <dsp:nvSpPr>
        <dsp:cNvPr id="0" name=""/>
        <dsp:cNvSpPr/>
      </dsp:nvSpPr>
      <dsp:spPr>
        <a:xfrm>
          <a:off x="3681408" y="1412253"/>
          <a:ext cx="3142368" cy="23457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BY" sz="6500" kern="1200">
            <a:latin typeface="Franklin Gothic Medium" panose="020B0603020102020204" pitchFamily="34" charset="0"/>
          </a:endParaRPr>
        </a:p>
      </dsp:txBody>
      <dsp:txXfrm>
        <a:off x="3736371" y="1467216"/>
        <a:ext cx="3032442" cy="2290748"/>
      </dsp:txXfrm>
    </dsp:sp>
    <dsp:sp modelId="{FA8682DB-1B9E-4C93-91F4-B299DD8C66E3}">
      <dsp:nvSpPr>
        <dsp:cNvPr id="0" name=""/>
        <dsp:cNvSpPr/>
      </dsp:nvSpPr>
      <dsp:spPr>
        <a:xfrm>
          <a:off x="3681408" y="3757965"/>
          <a:ext cx="3142368" cy="100865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Содействие студентам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3681408" y="3757965"/>
        <a:ext cx="2212935" cy="1008655"/>
      </dsp:txXfrm>
    </dsp:sp>
    <dsp:sp modelId="{67B57BBB-576E-495F-840B-C773AE74301B}">
      <dsp:nvSpPr>
        <dsp:cNvPr id="0" name=""/>
        <dsp:cNvSpPr/>
      </dsp:nvSpPr>
      <dsp:spPr>
        <a:xfrm>
          <a:off x="5983236" y="3918181"/>
          <a:ext cx="1099828" cy="10998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55ECF-1DFE-489B-A0F3-0DE526AABC78}">
      <dsp:nvSpPr>
        <dsp:cNvPr id="0" name=""/>
        <dsp:cNvSpPr/>
      </dsp:nvSpPr>
      <dsp:spPr>
        <a:xfrm>
          <a:off x="7355540" y="1412253"/>
          <a:ext cx="3142368" cy="23457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rcRect/>
          <a:stretch>
            <a:fillRect l="-45000" r="-45000"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BY" sz="6500" kern="1200">
            <a:latin typeface="Franklin Gothic Medium" panose="020B0603020102020204" pitchFamily="34" charset="0"/>
          </a:endParaRPr>
        </a:p>
      </dsp:txBody>
      <dsp:txXfrm>
        <a:off x="7410503" y="1467216"/>
        <a:ext cx="3032442" cy="2290748"/>
      </dsp:txXfrm>
    </dsp:sp>
    <dsp:sp modelId="{73CC1EB0-40FF-4C01-8B8F-AD01C90DAF65}">
      <dsp:nvSpPr>
        <dsp:cNvPr id="0" name=""/>
        <dsp:cNvSpPr/>
      </dsp:nvSpPr>
      <dsp:spPr>
        <a:xfrm>
          <a:off x="7355540" y="3757965"/>
          <a:ext cx="3142368" cy="10086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Franklin Gothic Medium" panose="020B0603020102020204" pitchFamily="34" charset="0"/>
            </a:rPr>
            <a:t>Воспитание этических норм</a:t>
          </a:r>
          <a:endParaRPr lang="ru-BY" sz="2400" kern="1200" dirty="0">
            <a:solidFill>
              <a:schemeClr val="tx1"/>
            </a:solidFill>
            <a:latin typeface="Franklin Gothic Medium" panose="020B0603020102020204" pitchFamily="34" charset="0"/>
          </a:endParaRPr>
        </a:p>
      </dsp:txBody>
      <dsp:txXfrm>
        <a:off x="7355540" y="3757965"/>
        <a:ext cx="2212935" cy="1008655"/>
      </dsp:txXfrm>
    </dsp:sp>
    <dsp:sp modelId="{10153882-CC8C-4CC1-B485-87E25B26D03B}">
      <dsp:nvSpPr>
        <dsp:cNvPr id="0" name=""/>
        <dsp:cNvSpPr/>
      </dsp:nvSpPr>
      <dsp:spPr>
        <a:xfrm>
          <a:off x="9657368" y="3918181"/>
          <a:ext cx="1099828" cy="10998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D610C-61A0-49BF-AF9C-B570112DAB46}">
      <dsp:nvSpPr>
        <dsp:cNvPr id="0" name=""/>
        <dsp:cNvSpPr/>
      </dsp:nvSpPr>
      <dsp:spPr>
        <a:xfrm>
          <a:off x="5939535" y="1734404"/>
          <a:ext cx="4166224" cy="80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580"/>
              </a:lnTo>
              <a:lnTo>
                <a:pt x="4166224" y="426580"/>
              </a:lnTo>
              <a:lnTo>
                <a:pt x="4166224" y="8016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D6D47-F622-45ED-B59B-929571349752}">
      <dsp:nvSpPr>
        <dsp:cNvPr id="0" name=""/>
        <dsp:cNvSpPr/>
      </dsp:nvSpPr>
      <dsp:spPr>
        <a:xfrm>
          <a:off x="5895057" y="4143375"/>
          <a:ext cx="91440" cy="9286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86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69BE7-51D6-411C-A45A-10EFBE53A1E7}">
      <dsp:nvSpPr>
        <dsp:cNvPr id="0" name=""/>
        <dsp:cNvSpPr/>
      </dsp:nvSpPr>
      <dsp:spPr>
        <a:xfrm>
          <a:off x="5893815" y="1734404"/>
          <a:ext cx="91440" cy="8016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6580"/>
              </a:lnTo>
              <a:lnTo>
                <a:pt x="46961" y="426580"/>
              </a:lnTo>
              <a:lnTo>
                <a:pt x="46961" y="8016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78E7F-9999-470C-B0BD-D20186142F5F}">
      <dsp:nvSpPr>
        <dsp:cNvPr id="0" name=""/>
        <dsp:cNvSpPr/>
      </dsp:nvSpPr>
      <dsp:spPr>
        <a:xfrm>
          <a:off x="1730074" y="4143375"/>
          <a:ext cx="91440" cy="9286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86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74694-55D6-405F-B08C-FA4E589FE340}">
      <dsp:nvSpPr>
        <dsp:cNvPr id="0" name=""/>
        <dsp:cNvSpPr/>
      </dsp:nvSpPr>
      <dsp:spPr>
        <a:xfrm>
          <a:off x="1775794" y="1734404"/>
          <a:ext cx="4163740" cy="801626"/>
        </a:xfrm>
        <a:custGeom>
          <a:avLst/>
          <a:gdLst/>
          <a:ahLst/>
          <a:cxnLst/>
          <a:rect l="0" t="0" r="0" b="0"/>
          <a:pathLst>
            <a:path>
              <a:moveTo>
                <a:pt x="4163740" y="0"/>
              </a:moveTo>
              <a:lnTo>
                <a:pt x="4163740" y="426580"/>
              </a:lnTo>
              <a:lnTo>
                <a:pt x="0" y="426580"/>
              </a:lnTo>
              <a:lnTo>
                <a:pt x="0" y="8016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43A81-3DCF-4161-BD03-EB1F2E97E7ED}">
      <dsp:nvSpPr>
        <dsp:cNvPr id="0" name=""/>
        <dsp:cNvSpPr/>
      </dsp:nvSpPr>
      <dsp:spPr>
        <a:xfrm>
          <a:off x="4387313" y="127061"/>
          <a:ext cx="3104444" cy="1607343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2268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Задачи организации</a:t>
          </a:r>
          <a:endParaRPr lang="ru-BY" sz="2800" b="1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387313" y="127061"/>
        <a:ext cx="3104444" cy="1607343"/>
      </dsp:txXfrm>
    </dsp:sp>
    <dsp:sp modelId="{DA723CBA-9A8A-41EB-8E1D-C82A20C79BAF}">
      <dsp:nvSpPr>
        <dsp:cNvPr id="0" name=""/>
        <dsp:cNvSpPr/>
      </dsp:nvSpPr>
      <dsp:spPr>
        <a:xfrm>
          <a:off x="4563381" y="1070857"/>
          <a:ext cx="2793999" cy="535781"/>
        </a:xfrm>
        <a:prstGeom prst="quadArrow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623656" y="1278472"/>
        <a:ext cx="2673449" cy="120551"/>
      </dsp:txXfrm>
    </dsp:sp>
    <dsp:sp modelId="{684C20C3-6255-4FBB-9972-14447D2BA53B}">
      <dsp:nvSpPr>
        <dsp:cNvPr id="0" name=""/>
        <dsp:cNvSpPr/>
      </dsp:nvSpPr>
      <dsp:spPr>
        <a:xfrm>
          <a:off x="223572" y="2536031"/>
          <a:ext cx="3104444" cy="160734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Оповещение</a:t>
          </a:r>
          <a:r>
            <a:rPr lang="en-US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/</a:t>
          </a: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 привлечение студентов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223572" y="2536031"/>
        <a:ext cx="3104444" cy="1607343"/>
      </dsp:txXfrm>
    </dsp:sp>
    <dsp:sp modelId="{86CC4011-7E81-4375-83AB-2358FC7F6BE3}">
      <dsp:nvSpPr>
        <dsp:cNvPr id="0" name=""/>
        <dsp:cNvSpPr/>
      </dsp:nvSpPr>
      <dsp:spPr>
        <a:xfrm>
          <a:off x="844461" y="3786187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844461" y="3786187"/>
        <a:ext cx="2793999" cy="535781"/>
      </dsp:txXfrm>
    </dsp:sp>
    <dsp:sp modelId="{364C4DE7-6106-48F9-8656-3417F50B22BC}">
      <dsp:nvSpPr>
        <dsp:cNvPr id="0" name=""/>
        <dsp:cNvSpPr/>
      </dsp:nvSpPr>
      <dsp:spPr>
        <a:xfrm>
          <a:off x="223572" y="5072062"/>
          <a:ext cx="3104444" cy="1607343"/>
        </a:xfrm>
        <a:prstGeom prst="rect">
          <a:avLst/>
        </a:prstGeom>
        <a:solidFill>
          <a:srgbClr val="CCF8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0000" endA="275" endPos="40000" dist="1016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Консультация студентов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223572" y="5072062"/>
        <a:ext cx="3104444" cy="1607343"/>
      </dsp:txXfrm>
    </dsp:sp>
    <dsp:sp modelId="{0CBD01C9-1734-4076-8AE8-ABD3DE7A1A0C}">
      <dsp:nvSpPr>
        <dsp:cNvPr id="0" name=""/>
        <dsp:cNvSpPr/>
      </dsp:nvSpPr>
      <dsp:spPr>
        <a:xfrm>
          <a:off x="844461" y="6322219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844461" y="6322219"/>
        <a:ext cx="2793999" cy="535781"/>
      </dsp:txXfrm>
    </dsp:sp>
    <dsp:sp modelId="{55464307-831E-4378-BB68-3929132ECAFF}">
      <dsp:nvSpPr>
        <dsp:cNvPr id="0" name=""/>
        <dsp:cNvSpPr/>
      </dsp:nvSpPr>
      <dsp:spPr>
        <a:xfrm>
          <a:off x="4388555" y="2536031"/>
          <a:ext cx="3104444" cy="160734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Сотрудничество со структурными единицами образования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388555" y="2536031"/>
        <a:ext cx="3104444" cy="1607343"/>
      </dsp:txXfrm>
    </dsp:sp>
    <dsp:sp modelId="{60D04FA7-737B-4999-AE1A-FBE06A9475CE}">
      <dsp:nvSpPr>
        <dsp:cNvPr id="0" name=""/>
        <dsp:cNvSpPr/>
      </dsp:nvSpPr>
      <dsp:spPr>
        <a:xfrm>
          <a:off x="5009444" y="3786187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5009444" y="3786187"/>
        <a:ext cx="2793999" cy="535781"/>
      </dsp:txXfrm>
    </dsp:sp>
    <dsp:sp modelId="{18821BAD-74C7-4249-AA04-45A2C9F8569A}">
      <dsp:nvSpPr>
        <dsp:cNvPr id="0" name=""/>
        <dsp:cNvSpPr/>
      </dsp:nvSpPr>
      <dsp:spPr>
        <a:xfrm>
          <a:off x="4388555" y="5072062"/>
          <a:ext cx="3104444" cy="160734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Развитие личностного потенциала студентов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4388555" y="5072062"/>
        <a:ext cx="3104444" cy="1607343"/>
      </dsp:txXfrm>
    </dsp:sp>
    <dsp:sp modelId="{F73E12F2-A502-4782-AB1C-4A9AC06072B4}">
      <dsp:nvSpPr>
        <dsp:cNvPr id="0" name=""/>
        <dsp:cNvSpPr/>
      </dsp:nvSpPr>
      <dsp:spPr>
        <a:xfrm>
          <a:off x="5009444" y="6322219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5009444" y="6322219"/>
        <a:ext cx="2793999" cy="535781"/>
      </dsp:txXfrm>
    </dsp:sp>
    <dsp:sp modelId="{0B008DA2-A7CA-42B2-B90C-27333DB7B2C3}">
      <dsp:nvSpPr>
        <dsp:cNvPr id="0" name=""/>
        <dsp:cNvSpPr/>
      </dsp:nvSpPr>
      <dsp:spPr>
        <a:xfrm>
          <a:off x="8553537" y="2536031"/>
          <a:ext cx="3104444" cy="160734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2681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Franklin Gothic Medium Cond" panose="020B0606030402020204" pitchFamily="34" charset="0"/>
            </a:rPr>
            <a:t>Поддержка мероприятий</a:t>
          </a:r>
          <a:endParaRPr lang="ru-BY" sz="2400" b="0" kern="1200" dirty="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8553537" y="2536031"/>
        <a:ext cx="3104444" cy="1607343"/>
      </dsp:txXfrm>
    </dsp:sp>
    <dsp:sp modelId="{9688CDB3-8208-482F-9FE6-BC60B4003E8E}">
      <dsp:nvSpPr>
        <dsp:cNvPr id="0" name=""/>
        <dsp:cNvSpPr/>
      </dsp:nvSpPr>
      <dsp:spPr>
        <a:xfrm>
          <a:off x="9174426" y="3786187"/>
          <a:ext cx="2793999" cy="5357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2400" b="0" kern="1200">
            <a:solidFill>
              <a:schemeClr val="tx1"/>
            </a:solidFill>
            <a:latin typeface="Franklin Gothic Medium Cond" panose="020B0606030402020204" pitchFamily="34" charset="0"/>
          </a:endParaRPr>
        </a:p>
      </dsp:txBody>
      <dsp:txXfrm>
        <a:off x="9174426" y="3786187"/>
        <a:ext cx="2793999" cy="535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ED7FC-5DCC-4415-8F21-601DC7744B08}">
      <dsp:nvSpPr>
        <dsp:cNvPr id="0" name=""/>
        <dsp:cNvSpPr/>
      </dsp:nvSpPr>
      <dsp:spPr>
        <a:xfrm>
          <a:off x="0" y="0"/>
          <a:ext cx="10630367" cy="1563600"/>
        </a:xfrm>
        <a:prstGeom prst="roundRect">
          <a:avLst>
            <a:gd name="adj" fmla="val 10000"/>
          </a:avLst>
        </a:prstGeom>
        <a:solidFill>
          <a:srgbClr val="EBF0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Вступление в общество</a:t>
          </a:r>
          <a:endParaRPr lang="ru-BY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10 баллов в рейтинг без предъявления доказательств и самостоятельного заполнения.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Возможность писать научные работы и консультироваться с его представителями, участвовать в мероприятиях.</a:t>
          </a:r>
          <a:endParaRPr lang="ru-BY" sz="1600" kern="1200" dirty="0">
            <a:solidFill>
              <a:schemeClr val="tx1"/>
            </a:solidFill>
          </a:endParaRPr>
        </a:p>
      </dsp:txBody>
      <dsp:txXfrm>
        <a:off x="2282433" y="0"/>
        <a:ext cx="8347933" cy="1563600"/>
      </dsp:txXfrm>
    </dsp:sp>
    <dsp:sp modelId="{2869FA64-371A-45A8-92CF-3887FA8C8AFC}">
      <dsp:nvSpPr>
        <dsp:cNvPr id="0" name=""/>
        <dsp:cNvSpPr/>
      </dsp:nvSpPr>
      <dsp:spPr>
        <a:xfrm>
          <a:off x="156360" y="156360"/>
          <a:ext cx="2126073" cy="12508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02E9E-DA35-41AB-884B-97230AF4FC33}">
      <dsp:nvSpPr>
        <dsp:cNvPr id="0" name=""/>
        <dsp:cNvSpPr/>
      </dsp:nvSpPr>
      <dsp:spPr>
        <a:xfrm>
          <a:off x="0" y="1719961"/>
          <a:ext cx="10630367" cy="1563600"/>
        </a:xfrm>
        <a:prstGeom prst="roundRect">
          <a:avLst>
            <a:gd name="adj" fmla="val 10000"/>
          </a:avLst>
        </a:prstGeom>
        <a:solidFill>
          <a:srgbClr val="F0C0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Участие в мероприятиях</a:t>
          </a:r>
          <a:endParaRPr lang="ru-BY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Принудительное участие студентов отсутствует! Вы сами решаете насколько это интересно. 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Участие в мероприятиях приносит подарки и награждения, улучшает рейтинг!</a:t>
          </a:r>
          <a:br>
            <a:rPr lang="ru-RU" sz="1600" kern="1200" dirty="0">
              <a:solidFill>
                <a:schemeClr val="tx1"/>
              </a:solidFill>
            </a:rPr>
          </a:br>
          <a:r>
            <a:rPr lang="ru-RU" sz="1600" kern="1200" dirty="0">
              <a:solidFill>
                <a:schemeClr val="tx1"/>
              </a:solidFill>
            </a:rPr>
            <a:t>Для заполнения рейтинга нужно иметь доказательства!</a:t>
          </a:r>
          <a:endParaRPr lang="ru-BY" sz="1600" kern="1200" dirty="0">
            <a:solidFill>
              <a:schemeClr val="tx1"/>
            </a:solidFill>
          </a:endParaRPr>
        </a:p>
      </dsp:txBody>
      <dsp:txXfrm>
        <a:off x="2282433" y="1719961"/>
        <a:ext cx="8347933" cy="1563600"/>
      </dsp:txXfrm>
    </dsp:sp>
    <dsp:sp modelId="{4517EAB1-F26F-4F69-B5A9-E2B0844D4273}">
      <dsp:nvSpPr>
        <dsp:cNvPr id="0" name=""/>
        <dsp:cNvSpPr/>
      </dsp:nvSpPr>
      <dsp:spPr>
        <a:xfrm>
          <a:off x="156360" y="1876321"/>
          <a:ext cx="2126073" cy="12508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0289B-CE08-4FD5-B0ED-ACF7C429A126}">
      <dsp:nvSpPr>
        <dsp:cNvPr id="0" name=""/>
        <dsp:cNvSpPr/>
      </dsp:nvSpPr>
      <dsp:spPr>
        <a:xfrm>
          <a:off x="0" y="3439922"/>
          <a:ext cx="10630367" cy="1563600"/>
        </a:xfrm>
        <a:prstGeom prst="roundRect">
          <a:avLst>
            <a:gd name="adj" fmla="val 10000"/>
          </a:avLst>
        </a:prstGeom>
        <a:solidFill>
          <a:srgbClr val="CCF8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Написание научной работы</a:t>
          </a:r>
          <a:endParaRPr lang="ru-BY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Повышает успеваемость и располагает преподавателя.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Проявляет ваши собственные взгляды на применение того или иного объекта, решение проблемы.</a:t>
          </a:r>
          <a:endParaRPr lang="ru-BY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В зависимости от уровня, приносит баллы в рейтинг вплоть до 100 баллов рейтинга!</a:t>
          </a:r>
          <a:endParaRPr lang="ru-BY" sz="1600" kern="1200" dirty="0">
            <a:solidFill>
              <a:schemeClr val="tx1"/>
            </a:solidFill>
          </a:endParaRPr>
        </a:p>
      </dsp:txBody>
      <dsp:txXfrm>
        <a:off x="2282433" y="3439922"/>
        <a:ext cx="8347933" cy="1563600"/>
      </dsp:txXfrm>
    </dsp:sp>
    <dsp:sp modelId="{6E3613C3-8D74-44AC-ADE6-B2CFA65FA36F}">
      <dsp:nvSpPr>
        <dsp:cNvPr id="0" name=""/>
        <dsp:cNvSpPr/>
      </dsp:nvSpPr>
      <dsp:spPr>
        <a:xfrm>
          <a:off x="156360" y="3596282"/>
          <a:ext cx="2126073" cy="12508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36A98-69EC-4FA7-B8D6-AF86EF4F6083}">
      <dsp:nvSpPr>
        <dsp:cNvPr id="0" name=""/>
        <dsp:cNvSpPr/>
      </dsp:nvSpPr>
      <dsp:spPr>
        <a:xfrm rot="10800000">
          <a:off x="2083291" y="1671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Актуальные проблемы финансовой науки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1671"/>
        <a:ext cx="7210253" cy="853677"/>
      </dsp:txXfrm>
    </dsp:sp>
    <dsp:sp modelId="{291CC1D7-519D-4DFE-95F5-AE14F4F2E665}">
      <dsp:nvSpPr>
        <dsp:cNvPr id="0" name=""/>
        <dsp:cNvSpPr/>
      </dsp:nvSpPr>
      <dsp:spPr>
        <a:xfrm>
          <a:off x="1656453" y="1671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2D06F9-5D47-4AF6-BEC2-C8F15C728F64}">
      <dsp:nvSpPr>
        <dsp:cNvPr id="0" name=""/>
        <dsp:cNvSpPr/>
      </dsp:nvSpPr>
      <dsp:spPr>
        <a:xfrm rot="10800000">
          <a:off x="2083291" y="1110177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Высшая информатика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1110177"/>
        <a:ext cx="7210253" cy="853677"/>
      </dsp:txXfrm>
    </dsp:sp>
    <dsp:sp modelId="{D1FD4B7E-0C10-4F77-B7AF-9F7D87A527C4}">
      <dsp:nvSpPr>
        <dsp:cNvPr id="0" name=""/>
        <dsp:cNvSpPr/>
      </dsp:nvSpPr>
      <dsp:spPr>
        <a:xfrm>
          <a:off x="1656453" y="1110177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1000" r="-21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2C26CE-D3EA-4C3F-9347-2952DF704A1F}">
      <dsp:nvSpPr>
        <dsp:cNvPr id="0" name=""/>
        <dsp:cNvSpPr/>
      </dsp:nvSpPr>
      <dsp:spPr>
        <a:xfrm rot="10800000">
          <a:off x="2083291" y="2218683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Инновационные проблемы экономики и менеджмента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2218683"/>
        <a:ext cx="7210253" cy="853677"/>
      </dsp:txXfrm>
    </dsp:sp>
    <dsp:sp modelId="{45667C90-3AC6-444F-A94D-2C8291448033}">
      <dsp:nvSpPr>
        <dsp:cNvPr id="0" name=""/>
        <dsp:cNvSpPr/>
      </dsp:nvSpPr>
      <dsp:spPr>
        <a:xfrm>
          <a:off x="1656453" y="2218683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12000" r="-12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32A9CB-2421-4159-95C9-E5838692FCC0}">
      <dsp:nvSpPr>
        <dsp:cNvPr id="0" name=""/>
        <dsp:cNvSpPr/>
      </dsp:nvSpPr>
      <dsp:spPr>
        <a:xfrm rot="10800000">
          <a:off x="2083291" y="3327190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Franklin Gothic Medium" panose="020B0603020102020204" pitchFamily="34" charset="0"/>
            </a:rPr>
            <a:t>Проблемы глобализации экономики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3327190"/>
        <a:ext cx="7210253" cy="853677"/>
      </dsp:txXfrm>
    </dsp:sp>
    <dsp:sp modelId="{A491F509-020A-484C-8FFB-9B749D19FDDD}">
      <dsp:nvSpPr>
        <dsp:cNvPr id="0" name=""/>
        <dsp:cNvSpPr/>
      </dsp:nvSpPr>
      <dsp:spPr>
        <a:xfrm>
          <a:off x="1656453" y="3327190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4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70000" r="-70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359BD7-9BF5-4F22-BBD4-9F530133E7AB}">
      <dsp:nvSpPr>
        <dsp:cNvPr id="0" name=""/>
        <dsp:cNvSpPr/>
      </dsp:nvSpPr>
      <dsp:spPr>
        <a:xfrm rot="10800000">
          <a:off x="2083291" y="4435696"/>
          <a:ext cx="7423672" cy="8536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644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Franklin Gothic Medium" panose="020B0603020102020204" pitchFamily="34" charset="0"/>
            </a:rPr>
            <a:t>Проблемы цифровизации экономики</a:t>
          </a:r>
          <a:endParaRPr lang="ru-BY" sz="2800" kern="1200" dirty="0">
            <a:latin typeface="Franklin Gothic Medium" panose="020B0603020102020204" pitchFamily="34" charset="0"/>
          </a:endParaRPr>
        </a:p>
      </dsp:txBody>
      <dsp:txXfrm rot="10800000">
        <a:off x="2296710" y="4435696"/>
        <a:ext cx="7210253" cy="853677"/>
      </dsp:txXfrm>
    </dsp:sp>
    <dsp:sp modelId="{7F8DE08F-C048-4950-89C4-043AFBC15D4C}">
      <dsp:nvSpPr>
        <dsp:cNvPr id="0" name=""/>
        <dsp:cNvSpPr/>
      </dsp:nvSpPr>
      <dsp:spPr>
        <a:xfrm>
          <a:off x="1656453" y="4435696"/>
          <a:ext cx="853677" cy="853677"/>
        </a:xfrm>
        <a:prstGeom prst="ellipse">
          <a:avLst/>
        </a:prstGeom>
        <a:blipFill rotWithShape="1"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23000" r="-23000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2F2A8C-E5B8-49F9-BB16-C1297E229164}" type="datetime1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529299-61FF-4B93-ADA6-2FD5975D6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49C797-B530-4837-A721-F9C1EE4EF63B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849E9A-41F7-4779-A581-48A7C374A22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849E9A-41F7-4779-A581-48A7C374A22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464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C849E9A-41F7-4779-A581-48A7C374A22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10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При проведении исследований легко перейти к одному источнику: Википедии.  Однако вам необходимо включить в исследование различные источники. Рассмотрим следующие источники: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С кем можно провести интервью, чтобы получить дополнительные сведения по теме?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Актуальна ли тема и будет ли она актуальна для аудитории?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Какие статьи, блоги и журналы могут иметь отношение к моей теме?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Есть ли видео на YouTube по этой теме? Если да, то о чем они?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ru-RU">
                <a:latin typeface="Segoe UI" panose="020B0502040204020203" pitchFamily="34" charset="0"/>
                <a:cs typeface="Segoe UI" panose="020B0502040204020203" pitchFamily="34" charset="0"/>
              </a:rPr>
              <a:t>Какие изображения я могу найти по теме?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C849E9A-41F7-4779-A581-48A7C374A2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9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9E9A-41F7-4779-A581-48A7C374A22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4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A6A196-22D0-4451-88AF-AEBDBBE641AA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998800-3994-4916-9070-38146BE1FECC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94CA4E-AC1C-497F-9952-AED690694BBB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04DA82-1929-4573-8B3A-3A5D04DABBA7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042833-05B5-4EED-85E8-2698DF703A14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10ED07-3F7E-4E6A-8DF4-9E88F208A3CC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8DF501-DFF2-45EC-978C-CD84F6628965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5D4355-56AC-48BA-94B0-88BCAFAE0AB2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E63182-8085-42F7-AF6E-07BF19C64DED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7EBAF1-D668-4267-B785-420D7DFEFAF6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42390E-F22B-4D59-991E-0244CD9277ED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78BE1E9-71D6-451F-9195-FF3DA9C7F968}" type="datetime1">
              <a:rPr lang="ru-RU" noProof="0" smtClean="0"/>
              <a:t>18.09.2023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em.grsu.by/conferenc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4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3F68B4-FA7A-4368-A74B-F947292EBE57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6407" y="4027039"/>
            <a:ext cx="6828459" cy="1690451"/>
          </a:xfrm>
        </p:spPr>
        <p:txBody>
          <a:bodyPr rtlCol="0" anchor="t">
            <a:normAutofit fontScale="90000"/>
          </a:bodyPr>
          <a:lstStyle/>
          <a:p>
            <a:pPr rtl="0"/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  <a:cs typeface="Segoe UI" panose="020B0502040204020203" pitchFamily="34" charset="0"/>
              </a:rPr>
              <a:t>Студенческое научное общество 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Графический объект 8" descr="Открытая книга">
            <a:extLst>
              <a:ext uri="{FF2B5EF4-FFF2-40B4-BE49-F238E27FC236}">
                <a16:creationId xmlns:a16="http://schemas.microsoft.com/office/drawing/2014/main" id="{93E427C7-0218-4592-82DA-2431E4BF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250" y="164573"/>
            <a:ext cx="1636279" cy="1636279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Графический объект 4" descr="Чат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0302" y="1293093"/>
            <a:ext cx="1827742" cy="1827742"/>
          </a:xfrm>
          <a:prstGeom prst="rect">
            <a:avLst/>
          </a:prstGeom>
        </p:spPr>
      </p:pic>
      <p:pic>
        <p:nvPicPr>
          <p:cNvPr id="7" name="Графический объект 6" descr="Классная доска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Графический объект 10" descr="Книги на полке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5024" y="327889"/>
            <a:ext cx="2260711" cy="2260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44D5D-C17C-434E-8925-75D15F168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5359147" y="5660673"/>
            <a:ext cx="1506913" cy="816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74793" y="5669032"/>
            <a:ext cx="4859383" cy="81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Факультет Экономики и Управления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Гродненский государственный университет имени Янки Купалы</a:t>
            </a: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72C0BE02-6B0E-4220-BA17-9E557D5EC751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90F6950-80C1-432C-A73A-F7ABB8056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480966"/>
              </p:ext>
            </p:extLst>
          </p:nvPr>
        </p:nvGraphicFramePr>
        <p:xfrm>
          <a:off x="514291" y="1300294"/>
          <a:ext cx="11163417" cy="529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3F32829-0B45-4C1D-BD88-E53467A5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681"/>
            <a:ext cx="10922466" cy="7017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ru-RU" dirty="0">
                <a:latin typeface="Franklin Gothic Book" panose="020B0503020102020204" pitchFamily="34" charset="0"/>
                <a:cs typeface="Segoe UI" panose="020B0502040204020203" pitchFamily="34" charset="0"/>
              </a:rPr>
              <a:t>Студенческие научные кружки</a:t>
            </a:r>
          </a:p>
        </p:txBody>
      </p:sp>
      <p:pic>
        <p:nvPicPr>
          <p:cNvPr id="2052" name="Picture 4" descr="Шапочка бакалавра картинка - 77 фото">
            <a:extLst>
              <a:ext uri="{FF2B5EF4-FFF2-40B4-BE49-F238E27FC236}">
                <a16:creationId xmlns:a16="http://schemas.microsoft.com/office/drawing/2014/main" id="{7EE1EDCA-85DA-4360-A60A-1B517A9DA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47" b="67179" l="16653" r="83266">
                        <a14:foregroundMark x1="46079" y1="67219" x2="46079" y2="67219"/>
                        <a14:foregroundMark x1="46079" y1="67219" x2="51617" y2="65764"/>
                        <a14:foregroundMark x1="50525" y1="33711" x2="49394" y2="33347"/>
                        <a14:foregroundMark x1="81083" y1="44786" x2="83266" y2="43654"/>
                        <a14:foregroundMark x1="18472" y1="44422" x2="16653" y2="44422"/>
                        <a14:foregroundMark x1="17017" y1="62813" x2="17017" y2="6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30337" r="11916" b="30153"/>
          <a:stretch/>
        </p:blipFill>
        <p:spPr bwMode="auto">
          <a:xfrm>
            <a:off x="9312247" y="266661"/>
            <a:ext cx="1728132" cy="9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9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Месяц премьер: в марте проект CINEVOKA выпустит несколько культовых фильмов  в белорусском дубляже | СмартПресс">
            <a:extLst>
              <a:ext uri="{FF2B5EF4-FFF2-40B4-BE49-F238E27FC236}">
                <a16:creationId xmlns:a16="http://schemas.microsoft.com/office/drawing/2014/main" id="{12805F86-652D-4918-B4B4-B9AA4AF6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981323"/>
            <a:ext cx="7115175" cy="355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Z выпустил в Гродно белорусскую настольную игру «Патлумач». Прошлые стали  хитами — Блог Гродно s13">
            <a:extLst>
              <a:ext uri="{FF2B5EF4-FFF2-40B4-BE49-F238E27FC236}">
                <a16:creationId xmlns:a16="http://schemas.microsoft.com/office/drawing/2014/main" id="{DBBC40EB-B9B6-4FC9-B020-4160C7AC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2982912"/>
            <a:ext cx="2667000" cy="355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840728-98F4-47BB-B22C-DCF8CCB8C96C}"/>
              </a:ext>
            </a:extLst>
          </p:cNvPr>
          <p:cNvSpPr txBox="1"/>
          <p:nvPr/>
        </p:nvSpPr>
        <p:spPr>
          <a:xfrm>
            <a:off x="1615565" y="1352385"/>
            <a:ext cx="888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+1</a:t>
            </a:r>
            <a:r>
              <a:rPr lang="en-US" sz="2800" dirty="0"/>
              <a:t>||</a:t>
            </a:r>
            <a:r>
              <a:rPr lang="ru-RU" sz="2800" dirty="0"/>
              <a:t>2 балл(-а) к итоговой или текущая оценка за участие</a:t>
            </a:r>
            <a:endParaRPr lang="ru-BY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6D7E-DEC6-4636-8CDE-CFC636F2FE68}"/>
              </a:ext>
            </a:extLst>
          </p:cNvPr>
          <p:cNvSpPr txBox="1"/>
          <p:nvPr/>
        </p:nvSpPr>
        <p:spPr>
          <a:xfrm>
            <a:off x="2141110" y="2117960"/>
            <a:ext cx="866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Посещаемость будет зафиксирована и передана преподавателю</a:t>
            </a:r>
            <a:endParaRPr lang="ru-BY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Родная </a:t>
            </a:r>
            <a:r>
              <a:rPr lang="ru-RU" sz="5400" dirty="0" err="1">
                <a:latin typeface="Franklin Gothic Book" panose="020B0503020102020204" pitchFamily="34" charset="0"/>
                <a:cs typeface="Segoe UI" panose="020B0502040204020203" pitchFamily="34" charset="0"/>
              </a:rPr>
              <a:t>мова</a:t>
            </a:r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 </a:t>
            </a:r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improve</a:t>
            </a:r>
            <a:endParaRPr lang="ru-RU" sz="5400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AFAF358F-9ABB-4094-ACA8-871ECDBF9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2" r="36287" b="16666"/>
          <a:stretch/>
        </p:blipFill>
        <p:spPr bwMode="auto">
          <a:xfrm>
            <a:off x="10804187" y="0"/>
            <a:ext cx="1387812" cy="25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07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FB9E9B-DD31-4204-AA62-9D797DF5F096}"/>
              </a:ext>
            </a:extLst>
          </p:cNvPr>
          <p:cNvSpPr txBox="1"/>
          <p:nvPr/>
        </p:nvSpPr>
        <p:spPr>
          <a:xfrm>
            <a:off x="2141110" y="2117960"/>
            <a:ext cx="866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Посещаемость будет зафиксирована и передана преподавателю</a:t>
            </a:r>
            <a:endParaRPr lang="ru-BY" sz="24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EF7065E-2AA2-4093-A879-E96448E1B5E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English professional club</a:t>
            </a:r>
            <a:endParaRPr lang="ru-RU" sz="5400" dirty="0"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 descr="Английский язык для начинающих - YouTube">
            <a:extLst>
              <a:ext uri="{FF2B5EF4-FFF2-40B4-BE49-F238E27FC236}">
                <a16:creationId xmlns:a16="http://schemas.microsoft.com/office/drawing/2014/main" id="{3DE2120F-52F2-4E11-BF19-725A32CE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5" y="123005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нглийские заимствования в русском языке: 120 часто употребляемых слов ‹  Инглекс">
            <a:extLst>
              <a:ext uri="{FF2B5EF4-FFF2-40B4-BE49-F238E27FC236}">
                <a16:creationId xmlns:a16="http://schemas.microsoft.com/office/drawing/2014/main" id="{C0D87AA4-1345-49DF-8EFD-1E29D1FA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1" y="3012976"/>
            <a:ext cx="4490046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5CD4B8-605B-4789-B16F-F69A730CA413}"/>
              </a:ext>
            </a:extLst>
          </p:cNvPr>
          <p:cNvSpPr txBox="1"/>
          <p:nvPr/>
        </p:nvSpPr>
        <p:spPr>
          <a:xfrm>
            <a:off x="1615565" y="1352385"/>
            <a:ext cx="888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+1</a:t>
            </a:r>
            <a:r>
              <a:rPr lang="en-US" sz="2800" dirty="0"/>
              <a:t>||</a:t>
            </a:r>
            <a:r>
              <a:rPr lang="ru-RU" sz="2800" dirty="0"/>
              <a:t>2 балл(-а) к итоговой или текущая оценка за участие</a:t>
            </a:r>
            <a:endParaRPr lang="ru-BY" sz="2800" dirty="0"/>
          </a:p>
        </p:txBody>
      </p:sp>
      <p:pic>
        <p:nvPicPr>
          <p:cNvPr id="5128" name="Picture 8" descr="250+ Best Research Paper Topics Ideas that Inspire - Studyclerk.com">
            <a:extLst>
              <a:ext uri="{FF2B5EF4-FFF2-40B4-BE49-F238E27FC236}">
                <a16:creationId xmlns:a16="http://schemas.microsoft.com/office/drawing/2014/main" id="{2E9C3DEB-BC7F-48C7-B967-559781DB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49" y="3200565"/>
            <a:ext cx="5536142" cy="27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1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AD0D054-0B71-4A65-A8CF-ED9D7CF7BF2D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latin typeface="Franklin Gothic Book" panose="020B0503020102020204" pitchFamily="34" charset="0"/>
                <a:cs typeface="Segoe UI" panose="020B0502040204020203" pitchFamily="34" charset="0"/>
              </a:rPr>
              <a:t>Philéo</a:t>
            </a:r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 </a:t>
            </a:r>
            <a:r>
              <a:rPr lang="en-US" sz="5400" dirty="0" err="1">
                <a:latin typeface="Franklin Gothic Book" panose="020B0503020102020204" pitchFamily="34" charset="0"/>
                <a:cs typeface="Segoe UI" panose="020B0502040204020203" pitchFamily="34" charset="0"/>
              </a:rPr>
              <a:t>sophía</a:t>
            </a:r>
            <a:r>
              <a:rPr lang="en-US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. </a:t>
            </a:r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Начало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EB556-E9F9-4560-B583-3A8F289D5190}"/>
              </a:ext>
            </a:extLst>
          </p:cNvPr>
          <p:cNvSpPr txBox="1"/>
          <p:nvPr/>
        </p:nvSpPr>
        <p:spPr>
          <a:xfrm>
            <a:off x="6096000" y="5926524"/>
            <a:ext cx="5629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Абсолютная относительность науки</a:t>
            </a:r>
            <a:endParaRPr lang="ru-BY" sz="2800" dirty="0"/>
          </a:p>
        </p:txBody>
      </p:sp>
      <p:pic>
        <p:nvPicPr>
          <p:cNvPr id="6146" name="Picture 2" descr="Феномен в философии это: Феномен | Понятия и категории —">
            <a:extLst>
              <a:ext uri="{FF2B5EF4-FFF2-40B4-BE49-F238E27FC236}">
                <a16:creationId xmlns:a16="http://schemas.microsoft.com/office/drawing/2014/main" id="{0404D20F-4BD0-4413-A51B-548D720E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253728"/>
            <a:ext cx="8286750" cy="43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25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40728-98F4-47BB-B22C-DCF8CCB8C96C}"/>
              </a:ext>
            </a:extLst>
          </p:cNvPr>
          <p:cNvSpPr txBox="1"/>
          <p:nvPr/>
        </p:nvSpPr>
        <p:spPr>
          <a:xfrm>
            <a:off x="2141110" y="1608265"/>
            <a:ext cx="741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Запись производится в </a:t>
            </a:r>
            <a:r>
              <a:rPr lang="ru-RU" sz="2800" b="1" dirty="0"/>
              <a:t>407</a:t>
            </a:r>
            <a:r>
              <a:rPr lang="ru-RU" sz="2800" dirty="0"/>
              <a:t> кабинете</a:t>
            </a:r>
            <a:endParaRPr lang="x-none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6D7E-DEC6-4636-8CDE-CFC636F2FE68}"/>
              </a:ext>
            </a:extLst>
          </p:cNvPr>
          <p:cNvSpPr txBox="1"/>
          <p:nvPr/>
        </p:nvSpPr>
        <p:spPr>
          <a:xfrm>
            <a:off x="2141110" y="2117960"/>
            <a:ext cx="929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Волонтерская деятельность сильно отражается на</a:t>
            </a:r>
            <a:r>
              <a:rPr lang="ru-RU" sz="2400" b="1" dirty="0"/>
              <a:t> рейтинге</a:t>
            </a:r>
            <a:r>
              <a:rPr lang="ru-RU" sz="2400" dirty="0"/>
              <a:t> студента</a:t>
            </a:r>
            <a:endParaRPr lang="x-none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38B03F-7BF8-4276-9324-F8536D831674}"/>
              </a:ext>
            </a:extLst>
          </p:cNvPr>
          <p:cNvSpPr txBox="1">
            <a:spLocks/>
          </p:cNvSpPr>
          <p:nvPr/>
        </p:nvSpPr>
        <p:spPr>
          <a:xfrm>
            <a:off x="841038" y="408256"/>
            <a:ext cx="11350961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Межкультурная коммуникация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139A32-3DB3-4327-9549-1B7A7A40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04" y="2821980"/>
            <a:ext cx="4759726" cy="380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FA5717-A420-4BE2-BEC1-37814998C977}"/>
              </a:ext>
            </a:extLst>
          </p:cNvPr>
          <p:cNvSpPr txBox="1"/>
          <p:nvPr/>
        </p:nvSpPr>
        <p:spPr>
          <a:xfrm>
            <a:off x="2547891" y="5504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3CDC15-93EA-4708-9E2E-354242B27C63}"/>
              </a:ext>
            </a:extLst>
          </p:cNvPr>
          <p:cNvSpPr/>
          <p:nvPr/>
        </p:nvSpPr>
        <p:spPr>
          <a:xfrm>
            <a:off x="2252321" y="5260853"/>
            <a:ext cx="2317072" cy="706683"/>
          </a:xfrm>
          <a:prstGeom prst="ellipse">
            <a:avLst/>
          </a:prstGeom>
          <a:solidFill>
            <a:srgbClr val="EBF0F9"/>
          </a:solidFill>
          <a:ln>
            <a:solidFill>
              <a:srgbClr val="EB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98036-1029-44E0-9D21-97FCA75353F1}"/>
              </a:ext>
            </a:extLst>
          </p:cNvPr>
          <p:cNvSpPr txBox="1"/>
          <p:nvPr/>
        </p:nvSpPr>
        <p:spPr>
          <a:xfrm>
            <a:off x="2380767" y="5386581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  <a:cs typeface="Adobe Devanagari" panose="02040503050201020203" pitchFamily="18" charset="0"/>
              </a:rPr>
              <a:t>Волонтерская программа</a:t>
            </a:r>
          </a:p>
          <a:p>
            <a:pPr algn="ctr"/>
            <a:r>
              <a:rPr lang="ru-RU" sz="1400" b="1" dirty="0">
                <a:latin typeface="Arial Narrow" panose="020B0606020202030204" pitchFamily="34" charset="0"/>
                <a:cs typeface="Adobe Devanagari" panose="02040503050201020203" pitchFamily="18" charset="0"/>
              </a:rPr>
              <a:t>ФЭУ        </a:t>
            </a:r>
            <a:endParaRPr lang="x-none" sz="1400" b="1" dirty="0">
              <a:latin typeface="Arial Narrow" panose="020B0606020202030204" pitchFamily="34" charset="0"/>
              <a:cs typeface="Adobe Devanagari" panose="02040503050201020203" pitchFamily="18" charset="0"/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C62D6002-5F79-44CA-8E03-18FD5E13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3410856" y="5655490"/>
            <a:ext cx="348233" cy="188786"/>
          </a:xfrm>
          <a:prstGeom prst="rect">
            <a:avLst/>
          </a:prstGeom>
        </p:spPr>
      </p:pic>
      <p:pic>
        <p:nvPicPr>
          <p:cNvPr id="1028" name="Picture 4" descr="Планета земля на изолированном белом фоне | Премиум Фото">
            <a:extLst>
              <a:ext uri="{FF2B5EF4-FFF2-40B4-BE49-F238E27FC236}">
                <a16:creationId xmlns:a16="http://schemas.microsoft.com/office/drawing/2014/main" id="{527F0D60-8095-44D2-8BD3-B559C9869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0" t="17333" r="30456" b="18893"/>
          <a:stretch/>
        </p:blipFill>
        <p:spPr bwMode="auto">
          <a:xfrm>
            <a:off x="10397068" y="93133"/>
            <a:ext cx="1634066" cy="16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FC6A2C89-A42E-45A7-BD02-F9786314B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89" y="1563813"/>
            <a:ext cx="938231" cy="51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27CA29A-F51D-43D5-81EC-5C5A4DB7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60" y="2821979"/>
            <a:ext cx="4898137" cy="380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8223" y="1110031"/>
            <a:ext cx="9962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Волонтеры по сопровождению и адаптации студентов–иностранцев</a:t>
            </a:r>
          </a:p>
        </p:txBody>
      </p:sp>
    </p:spTree>
    <p:extLst>
      <p:ext uri="{BB962C8B-B14F-4D97-AF65-F5344CB8AC3E}">
        <p14:creationId xmlns:p14="http://schemas.microsoft.com/office/powerpoint/2010/main" val="367424824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Юридический факультет БГУ - Запрашэннi на навуковыя канферэнцыі">
            <a:extLst>
              <a:ext uri="{FF2B5EF4-FFF2-40B4-BE49-F238E27FC236}">
                <a16:creationId xmlns:a16="http://schemas.microsoft.com/office/drawing/2014/main" id="{63AC4BD6-1CDC-4D7F-8B3E-B480EC77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3" y="1360825"/>
            <a:ext cx="7397319" cy="493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Научно-практическая конференция, посвященная 30-летию Международного  университета Кыргызстана">
            <a:extLst>
              <a:ext uri="{FF2B5EF4-FFF2-40B4-BE49-F238E27FC236}">
                <a16:creationId xmlns:a16="http://schemas.microsoft.com/office/drawing/2014/main" id="{A2258418-3BD4-4B65-91FD-D5D772D4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9" y="339951"/>
            <a:ext cx="2453405" cy="20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3936331-67A6-4AE7-B386-93C8EAF06B17}"/>
              </a:ext>
            </a:extLst>
          </p:cNvPr>
          <p:cNvSpPr txBox="1">
            <a:spLocks/>
          </p:cNvSpPr>
          <p:nvPr/>
        </p:nvSpPr>
        <p:spPr>
          <a:xfrm>
            <a:off x="4438835" y="434889"/>
            <a:ext cx="7096216" cy="701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Конференция НИРС ФЭУ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id="{364F5880-5B7E-45C0-872F-2540C93AA45B}"/>
              </a:ext>
            </a:extLst>
          </p:cNvPr>
          <p:cNvSpPr/>
          <p:nvPr/>
        </p:nvSpPr>
        <p:spPr>
          <a:xfrm>
            <a:off x="5252621" y="1314217"/>
            <a:ext cx="5468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Самое значимое научное мероприятие</a:t>
            </a:r>
          </a:p>
          <a:p>
            <a:r>
              <a:rPr lang="ru-RU" sz="2400" i="1" dirty="0"/>
              <a:t> факультета экономики и управления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BC0F83-1AB8-483B-9993-739BB001BB9E}"/>
              </a:ext>
            </a:extLst>
          </p:cNvPr>
          <p:cNvSpPr txBox="1"/>
          <p:nvPr/>
        </p:nvSpPr>
        <p:spPr>
          <a:xfrm>
            <a:off x="6924582" y="2521059"/>
            <a:ext cx="5155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Более подробная информация</a:t>
            </a:r>
          </a:p>
          <a:p>
            <a:r>
              <a:rPr lang="ru-RU" sz="2800" dirty="0"/>
              <a:t>по ссылке –</a:t>
            </a:r>
          </a:p>
          <a:p>
            <a:r>
              <a:rPr lang="en-US" sz="2800" dirty="0">
                <a:hlinkClick r:id="rId4"/>
              </a:rPr>
              <a:t>https://fem.grsu.by/conference/</a:t>
            </a:r>
            <a:endParaRPr lang="ru-RU" sz="2800" dirty="0"/>
          </a:p>
          <a:p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40591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родненский государственный университет имени Янки Купалы - Электронное  издание «Образовательный портал: преподавателю и студенту» создано в ГрГУ  имени Янки Купалы">
            <a:extLst>
              <a:ext uri="{FF2B5EF4-FFF2-40B4-BE49-F238E27FC236}">
                <a16:creationId xmlns:a16="http://schemas.microsoft.com/office/drawing/2014/main" id="{7ABE587E-4563-4E48-A57C-15399A0CC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t="7917" r="49228" b="69304"/>
          <a:stretch/>
        </p:blipFill>
        <p:spPr bwMode="auto">
          <a:xfrm>
            <a:off x="173708" y="1393535"/>
            <a:ext cx="3378355" cy="164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9A740-8233-47A8-9F0B-AC91A5CE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632" y="1393538"/>
            <a:ext cx="1372213" cy="160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904A1-5CBF-4F29-BB2D-A53C7D0F0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25" y="1890531"/>
            <a:ext cx="3569642" cy="61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A6911-7C9F-42F0-A4EE-2A5D95F4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948" y="1522762"/>
            <a:ext cx="2370067" cy="1345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C46852F-3A0C-4282-B714-5DA8BFB8F64F}"/>
              </a:ext>
            </a:extLst>
          </p:cNvPr>
          <p:cNvSpPr txBox="1">
            <a:spLocks/>
          </p:cNvSpPr>
          <p:nvPr/>
        </p:nvSpPr>
        <p:spPr>
          <a:xfrm>
            <a:off x="1452239" y="225638"/>
            <a:ext cx="9287522" cy="799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Заполнение рейтинга студента</a:t>
            </a:r>
          </a:p>
        </p:txBody>
      </p:sp>
      <p:pic>
        <p:nvPicPr>
          <p:cNvPr id="3076" name="Picture 4" descr="✏️ Карандаш – Значение, Картинки и Коды – 📕 EmojiGuide">
            <a:extLst>
              <a:ext uri="{FF2B5EF4-FFF2-40B4-BE49-F238E27FC236}">
                <a16:creationId xmlns:a16="http://schemas.microsoft.com/office/drawing/2014/main" id="{FF506CEA-B938-4EF4-A1B7-2E2738B8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762" y="2997608"/>
            <a:ext cx="1291998" cy="129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C0D71C77-AF5F-43C3-B07B-460FCCE93C00}"/>
              </a:ext>
            </a:extLst>
          </p:cNvPr>
          <p:cNvSpPr/>
          <p:nvPr/>
        </p:nvSpPr>
        <p:spPr>
          <a:xfrm>
            <a:off x="3552062" y="2500615"/>
            <a:ext cx="2156279" cy="53722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6EB64A75-E480-4C67-A7D0-D0DDBA0E8AB5}"/>
              </a:ext>
            </a:extLst>
          </p:cNvPr>
          <p:cNvSpPr/>
          <p:nvPr/>
        </p:nvSpPr>
        <p:spPr>
          <a:xfrm rot="5400000" flipH="1">
            <a:off x="6326508" y="553428"/>
            <a:ext cx="492014" cy="21722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CA009F3A-8C41-491F-8E71-C02C52394885}"/>
              </a:ext>
            </a:extLst>
          </p:cNvPr>
          <p:cNvSpPr/>
          <p:nvPr/>
        </p:nvSpPr>
        <p:spPr>
          <a:xfrm rot="5400000">
            <a:off x="8784322" y="2498372"/>
            <a:ext cx="799105" cy="181977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3E288F-51AF-46F4-8394-37DF13B2807A}"/>
              </a:ext>
            </a:extLst>
          </p:cNvPr>
          <p:cNvSpPr txBox="1"/>
          <p:nvPr/>
        </p:nvSpPr>
        <p:spPr>
          <a:xfrm>
            <a:off x="274782" y="4889105"/>
            <a:ext cx="7417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/>
              <a:t>Опубликованный сборник с вашей статьей;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Сертификат об участии;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Иной документ, где есть ваша фамилия.</a:t>
            </a:r>
            <a:endParaRPr lang="x-none" sz="280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2B258ED-818F-404E-96B9-8D9F7A05D5A7}"/>
              </a:ext>
            </a:extLst>
          </p:cNvPr>
          <p:cNvSpPr txBox="1">
            <a:spLocks/>
          </p:cNvSpPr>
          <p:nvPr/>
        </p:nvSpPr>
        <p:spPr>
          <a:xfrm>
            <a:off x="274782" y="3890052"/>
            <a:ext cx="9287522" cy="799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Franklin Gothic Book" panose="020B0503020102020204" pitchFamily="34" charset="0"/>
                <a:cs typeface="Segoe UI" panose="020B0502040204020203" pitchFamily="34" charset="0"/>
              </a:rPr>
              <a:t>Прикрепить доказательства:</a:t>
            </a:r>
          </a:p>
        </p:txBody>
      </p:sp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FCD5B8FA-4AFB-461D-94AF-BAC7872F0DAE}"/>
              </a:ext>
            </a:extLst>
          </p:cNvPr>
          <p:cNvSpPr/>
          <p:nvPr/>
        </p:nvSpPr>
        <p:spPr>
          <a:xfrm>
            <a:off x="8273987" y="4981437"/>
            <a:ext cx="3925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При отсутствии возможности редакции обратиться в 407 кабинет</a:t>
            </a:r>
          </a:p>
        </p:txBody>
      </p:sp>
    </p:spTree>
    <p:extLst>
      <p:ext uri="{BB962C8B-B14F-4D97-AF65-F5344CB8AC3E}">
        <p14:creationId xmlns:p14="http://schemas.microsoft.com/office/powerpoint/2010/main" val="4262866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9">
            <a:extLst>
              <a:ext uri="{FF2B5EF4-FFF2-40B4-BE49-F238E27FC236}">
                <a16:creationId xmlns:a16="http://schemas.microsoft.com/office/drawing/2014/main" id="{183D598C-F140-4B14-A013-BD5433190C2D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AC9A2-C270-44A4-9EDB-76D4AE8A503B}"/>
              </a:ext>
            </a:extLst>
          </p:cNvPr>
          <p:cNvSpPr txBox="1"/>
          <p:nvPr/>
        </p:nvSpPr>
        <p:spPr>
          <a:xfrm>
            <a:off x="5314950" y="1450974"/>
            <a:ext cx="63663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Новостная лента научных мероприятий </a:t>
            </a:r>
            <a:r>
              <a:rPr lang="en-US" sz="3600" dirty="0"/>
              <a:t>       </a:t>
            </a:r>
            <a:r>
              <a:rPr lang="ru-RU" sz="3600" dirty="0"/>
              <a:t>с участием факультета</a:t>
            </a:r>
            <a:endParaRPr lang="en-US" sz="3600" dirty="0"/>
          </a:p>
          <a:p>
            <a:endParaRPr lang="ru-RU" sz="2800" dirty="0"/>
          </a:p>
          <a:p>
            <a:r>
              <a:rPr lang="ru-BY" sz="4400" b="1" dirty="0">
                <a:latin typeface="Consolas" panose="020B0609020204030204" pitchFamily="49" charset="0"/>
              </a:rPr>
              <a:t>https://t.me/fem_sno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3796624-AB41-4967-8BA4-FD3B6F2147E3}"/>
              </a:ext>
            </a:extLst>
          </p:cNvPr>
          <p:cNvSpPr txBox="1">
            <a:spLocks/>
          </p:cNvSpPr>
          <p:nvPr/>
        </p:nvSpPr>
        <p:spPr>
          <a:xfrm>
            <a:off x="0" y="163512"/>
            <a:ext cx="104552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Telegram-</a:t>
            </a:r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канал СНО ФЭУ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💛">
            <a:extLst>
              <a:ext uri="{FF2B5EF4-FFF2-40B4-BE49-F238E27FC236}">
                <a16:creationId xmlns:a16="http://schemas.microsoft.com/office/drawing/2014/main" id="{63F25D00-F563-4A9A-9B2A-C3E2D474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27" y="582870"/>
            <a:ext cx="448746" cy="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🤍">
            <a:extLst>
              <a:ext uri="{FF2B5EF4-FFF2-40B4-BE49-F238E27FC236}">
                <a16:creationId xmlns:a16="http://schemas.microsoft.com/office/drawing/2014/main" id="{2E07603A-08AC-40F2-99DC-B2EA709A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31" y="601920"/>
            <a:ext cx="448746" cy="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❤️">
            <a:extLst>
              <a:ext uri="{FF2B5EF4-FFF2-40B4-BE49-F238E27FC236}">
                <a16:creationId xmlns:a16="http://schemas.microsoft.com/office/drawing/2014/main" id="{EB3A990D-2C68-45BB-A59D-B2C643B4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35" y="601920"/>
            <a:ext cx="448746" cy="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CAF149-542C-49BB-8810-9A0FB997B4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1" t="24167" r="14018" b="23195"/>
          <a:stretch/>
        </p:blipFill>
        <p:spPr>
          <a:xfrm>
            <a:off x="847725" y="1451722"/>
            <a:ext cx="3619500" cy="5061956"/>
          </a:xfrm>
          <a:prstGeom prst="rect">
            <a:avLst/>
          </a:prstGeom>
        </p:spPr>
      </p:pic>
      <p:pic>
        <p:nvPicPr>
          <p:cNvPr id="3086" name="Picture 14" descr="🧙">
            <a:extLst>
              <a:ext uri="{FF2B5EF4-FFF2-40B4-BE49-F238E27FC236}">
                <a16:creationId xmlns:a16="http://schemas.microsoft.com/office/drawing/2014/main" id="{423AB9D5-4F8D-4E3F-91F2-E31B1595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40" y="192793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🧑‍🤝‍🧑">
            <a:extLst>
              <a:ext uri="{FF2B5EF4-FFF2-40B4-BE49-F238E27FC236}">
                <a16:creationId xmlns:a16="http://schemas.microsoft.com/office/drawing/2014/main" id="{C06DDD8B-530C-401F-A255-B9ABD450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740" y="253270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93E54-E96D-40BB-825F-17543CE80537}"/>
              </a:ext>
            </a:extLst>
          </p:cNvPr>
          <p:cNvSpPr txBox="1"/>
          <p:nvPr/>
        </p:nvSpPr>
        <p:spPr>
          <a:xfrm>
            <a:off x="5351901" y="4513130"/>
            <a:ext cx="6562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Телефон для уточнений доп. информации:</a:t>
            </a:r>
          </a:p>
          <a:p>
            <a:pPr algn="ctr"/>
            <a:endParaRPr lang="ru-RU" sz="5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r>
              <a:rPr lang="en-US" sz="4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+375(33)333-03-46</a:t>
            </a:r>
            <a:endParaRPr lang="ru-BY" sz="4000" b="1" dirty="0"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9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3F68B4-FA7A-4368-A74B-F947292EBE57}"/>
              </a:ext>
            </a:extLst>
          </p:cNvPr>
          <p:cNvSpPr/>
          <p:nvPr/>
        </p:nvSpPr>
        <p:spPr>
          <a:xfrm>
            <a:off x="0" y="0"/>
            <a:ext cx="12192000" cy="6862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B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5949" y="3891346"/>
            <a:ext cx="7328004" cy="1690451"/>
          </a:xfrm>
        </p:spPr>
        <p:txBody>
          <a:bodyPr rtlCol="0" anchor="t">
            <a:noAutofit/>
          </a:bodyPr>
          <a:lstStyle/>
          <a:p>
            <a:pPr rtl="0"/>
            <a:r>
              <a:rPr lang="ru-RU" sz="4000" dirty="0">
                <a:solidFill>
                  <a:schemeClr val="bg1"/>
                </a:solidFill>
                <a:latin typeface="Franklin Gothic Medium Cond" panose="020B0606030402020204" pitchFamily="34" charset="0"/>
                <a:cs typeface="Segoe UI" panose="020B0502040204020203" pitchFamily="34" charset="0"/>
              </a:rPr>
              <a:t>Студенческое научное общество благодарит вас за проявленное внимание!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Графический объект 8" descr="Открытая книга">
            <a:extLst>
              <a:ext uri="{FF2B5EF4-FFF2-40B4-BE49-F238E27FC236}">
                <a16:creationId xmlns:a16="http://schemas.microsoft.com/office/drawing/2014/main" id="{93E427C7-0218-4592-82DA-2431E4BF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250" y="164573"/>
            <a:ext cx="1636279" cy="1636279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Графический объект 4" descr="Чат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0302" y="1293093"/>
            <a:ext cx="1827742" cy="1827742"/>
          </a:xfrm>
          <a:prstGeom prst="rect">
            <a:avLst/>
          </a:prstGeom>
        </p:spPr>
      </p:pic>
      <p:pic>
        <p:nvPicPr>
          <p:cNvPr id="7" name="Графический объект 6" descr="Классная доска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Графический объект 10" descr="Книги на полке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5024" y="327889"/>
            <a:ext cx="2260711" cy="2260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44D5D-C17C-434E-8925-75D15F168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5672"/>
          <a:stretch/>
        </p:blipFill>
        <p:spPr>
          <a:xfrm>
            <a:off x="4811675" y="5669032"/>
            <a:ext cx="1506913" cy="816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17920" y="5635868"/>
            <a:ext cx="4859383" cy="81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Факультет Экономики и Управления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Гродненский государственный университет имени Янки Купалы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19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7E24A7-D1B4-4583-84DB-A89CF4AF442C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C824B-4279-4D47-92DD-71F5353F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8" y="169573"/>
            <a:ext cx="11517922" cy="1325563"/>
          </a:xfrm>
        </p:spPr>
        <p:txBody>
          <a:bodyPr rtlCol="0"/>
          <a:lstStyle/>
          <a:p>
            <a:pPr rtl="0"/>
            <a:r>
              <a:rPr lang="ru-RU" dirty="0">
                <a:latin typeface="Franklin Gothic Book" panose="020B0503020102020204" pitchFamily="34" charset="0"/>
                <a:cs typeface="Segoe UI" panose="020B0502040204020203" pitchFamily="34" charset="0"/>
              </a:rPr>
              <a:t>Студенческое научное общество – это …</a:t>
            </a:r>
          </a:p>
        </p:txBody>
      </p:sp>
      <p:sp>
        <p:nvSpPr>
          <p:cNvPr id="5" name="Надпись 4">
            <a:extLst>
              <a:ext uri="{FF2B5EF4-FFF2-40B4-BE49-F238E27FC236}">
                <a16:creationId xmlns:a16="http://schemas.microsoft.com/office/drawing/2014/main" id="{25AD4F61-E023-4530-BF03-8BC2D825D0BF}"/>
              </a:ext>
            </a:extLst>
          </p:cNvPr>
          <p:cNvSpPr txBox="1"/>
          <p:nvPr/>
        </p:nvSpPr>
        <p:spPr>
          <a:xfrm>
            <a:off x="1061654" y="4515450"/>
            <a:ext cx="5115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Студенческая некоммерческая организация, предоставляющая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повысить свою успеваемость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и оценку в глазах преподавателей,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опираясь на свои интересы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и не заучивая материал предмета, который по какой-то причине мог вам не понравится.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5585411-DE61-42EC-8DAB-BA853F129791}"/>
              </a:ext>
            </a:extLst>
          </p:cNvPr>
          <p:cNvSpPr/>
          <p:nvPr/>
        </p:nvSpPr>
        <p:spPr>
          <a:xfrm>
            <a:off x="363331" y="1495136"/>
            <a:ext cx="586154" cy="575941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D1E12A6-FA7A-477F-8C87-308C5B84B139}"/>
              </a:ext>
            </a:extLst>
          </p:cNvPr>
          <p:cNvSpPr/>
          <p:nvPr/>
        </p:nvSpPr>
        <p:spPr>
          <a:xfrm>
            <a:off x="7105606" y="1495136"/>
            <a:ext cx="586154" cy="575941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0294A5-75CE-4E50-9D30-EF7A21C4B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7019" l="10000" r="90000">
                        <a14:foregroundMark x1="67609" y1="10298" x2="73261" y2="8537"/>
                        <a14:foregroundMark x1="73261" y1="8537" x2="73152" y2="9756"/>
                        <a14:foregroundMark x1="72609" y1="8943" x2="69348" y2="6911"/>
                        <a14:foregroundMark x1="61848" y1="5014" x2="40761" y2="3794"/>
                        <a14:foregroundMark x1="61087" y1="94173" x2="69457" y2="89702"/>
                        <a14:foregroundMark x1="56848" y1="96477" x2="37935" y2="93902"/>
                        <a14:foregroundMark x1="61087" y1="97019" x2="61739" y2="96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82" y="1495136"/>
            <a:ext cx="3496431" cy="2804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B619F-8E32-4D12-B394-FE7E8396043F}"/>
              </a:ext>
            </a:extLst>
          </p:cNvPr>
          <p:cNvSpPr txBox="1"/>
          <p:nvPr/>
        </p:nvSpPr>
        <p:spPr>
          <a:xfrm>
            <a:off x="7291303" y="4515450"/>
            <a:ext cx="444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Ваше право на: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свою точку зрения;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самореализацию;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консультацию;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познавательных вебинарах;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получение наград.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E67F4-B052-49B6-B25C-0A029FD7E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53" y="1495136"/>
            <a:ext cx="5115070" cy="28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5767FBC-AA3E-4AAB-AB76-0D62DAB3B7DE}"/>
              </a:ext>
            </a:extLst>
          </p:cNvPr>
          <p:cNvSpPr txBox="1">
            <a:spLocks/>
          </p:cNvSpPr>
          <p:nvPr/>
        </p:nvSpPr>
        <p:spPr>
          <a:xfrm>
            <a:off x="0" y="188348"/>
            <a:ext cx="11018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Кураторы СНО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E7D7AF-C930-4045-A72D-16DACBDC7388}"/>
              </a:ext>
            </a:extLst>
          </p:cNvPr>
          <p:cNvSpPr/>
          <p:nvPr/>
        </p:nvSpPr>
        <p:spPr>
          <a:xfrm>
            <a:off x="7290024" y="612396"/>
            <a:ext cx="931187" cy="424440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9" name="Схема 3">
            <a:extLst>
              <a:ext uri="{FF2B5EF4-FFF2-40B4-BE49-F238E27FC236}">
                <a16:creationId xmlns:a16="http://schemas.microsoft.com/office/drawing/2014/main" id="{20C71D3E-5AC6-4FB0-BE7D-465EA3437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519961"/>
              </p:ext>
            </p:extLst>
          </p:nvPr>
        </p:nvGraphicFramePr>
        <p:xfrm>
          <a:off x="187629" y="1345694"/>
          <a:ext cx="11816742" cy="507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234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255791-34F0-474B-A3BE-2A3160F9DE81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D15B23-9309-4C45-901D-E6FEEC3B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5951"/>
            <a:ext cx="1058690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Представители СНО ФЭУ 2023</a:t>
            </a:r>
            <a:r>
              <a:rPr lang="en-US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/</a:t>
            </a:r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2024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A196DC5-6C66-4E91-A766-38005B74C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54131"/>
              </p:ext>
            </p:extLst>
          </p:nvPr>
        </p:nvGraphicFramePr>
        <p:xfrm>
          <a:off x="182309" y="1203081"/>
          <a:ext cx="118273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8D2B88-BB9B-415E-91D3-0BD485C41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000" b="81667" l="19667" r="80167">
                        <a14:foregroundMark x1="64500" y1="28667" x2="64500" y2="28667"/>
                        <a14:foregroundMark x1="64000" y1="26167" x2="64000" y2="25167"/>
                        <a14:foregroundMark x1="65000" y1="24000" x2="62667" y2="19000"/>
                        <a14:foregroundMark x1="62667" y1="19000" x2="62667" y2="19000"/>
                        <a14:foregroundMark x1="76833" y1="34500" x2="66500" y2="42333"/>
                        <a14:foregroundMark x1="66500" y1="42333" x2="61500" y2="42333"/>
                        <a14:foregroundMark x1="80333" y1="33500" x2="80333" y2="33500"/>
                        <a14:foregroundMark x1="60000" y1="77667" x2="60000" y2="77667"/>
                        <a14:foregroundMark x1="58333" y1="81167" x2="58333" y2="81167"/>
                        <a14:foregroundMark x1="60500" y1="72833" x2="60500" y2="72833"/>
                        <a14:foregroundMark x1="59000" y1="78000" x2="58667" y2="79833"/>
                        <a14:foregroundMark x1="60500" y1="76667" x2="58667" y2="81667"/>
                        <a14:foregroundMark x1="43333" y1="62000" x2="38000" y2="70333"/>
                        <a14:foregroundMark x1="38000" y1="70333" x2="27000" y2="75667"/>
                        <a14:foregroundMark x1="27000" y1="75667" x2="22500" y2="80000"/>
                        <a14:foregroundMark x1="19667" y1="80667" x2="19667" y2="80667"/>
                        <a14:foregroundMark x1="61667" y1="31167" x2="61667" y2="31167"/>
                      </a14:backgroundRemoval>
                    </a14:imgEffect>
                  </a14:imgLayer>
                </a14:imgProps>
              </a:ext>
            </a:extLst>
          </a:blip>
          <a:srcRect l="16287" t="15101" r="17511" b="15174"/>
          <a:stretch/>
        </p:blipFill>
        <p:spPr>
          <a:xfrm>
            <a:off x="9445921" y="386475"/>
            <a:ext cx="1048707" cy="11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506BA4B7-50FE-4BB6-A81A-EAED91C98987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3F32829-0B45-4C1D-BD88-E53467A5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681"/>
            <a:ext cx="10922466" cy="7017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ru-RU" dirty="0">
                <a:latin typeface="Franklin Gothic Book" panose="020B0503020102020204" pitchFamily="34" charset="0"/>
                <a:cs typeface="Segoe UI" panose="020B0502040204020203" pitchFamily="34" charset="0"/>
              </a:rPr>
              <a:t>Как нас найти?</a:t>
            </a:r>
          </a:p>
        </p:txBody>
      </p:sp>
      <p:pic>
        <p:nvPicPr>
          <p:cNvPr id="3078" name="Picture 6" descr="Приложения в Google Play – Лупа">
            <a:extLst>
              <a:ext uri="{FF2B5EF4-FFF2-40B4-BE49-F238E27FC236}">
                <a16:creationId xmlns:a16="http://schemas.microsoft.com/office/drawing/2014/main" id="{D0211698-D72C-4DFE-BDF6-868566BA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48" y="266217"/>
            <a:ext cx="1009438" cy="10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CD86747-F764-4B2B-8823-DA4DFB8DF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556131"/>
              </p:ext>
            </p:extLst>
          </p:nvPr>
        </p:nvGraphicFramePr>
        <p:xfrm>
          <a:off x="956345" y="1275655"/>
          <a:ext cx="97983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715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5F4B098-3062-43BF-A56C-4D1E8784CB8D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E25F1E6-9818-4506-ADE5-6958BC136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509045"/>
              </p:ext>
            </p:extLst>
          </p:nvPr>
        </p:nvGraphicFramePr>
        <p:xfrm>
          <a:off x="713761" y="676595"/>
          <a:ext cx="10764473" cy="643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D15B23-9309-4C45-901D-E6FEEC3B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9340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Цели студенческого научного общества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96A3B-A0A8-45C1-BB88-3F367B09C157}"/>
              </a:ext>
            </a:extLst>
          </p:cNvPr>
          <p:cNvSpPr txBox="1"/>
          <p:nvPr/>
        </p:nvSpPr>
        <p:spPr>
          <a:xfrm>
            <a:off x="4857226" y="6181405"/>
            <a:ext cx="7334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Medium" panose="020B0603020102020204" pitchFamily="34" charset="0"/>
              </a:rPr>
              <a:t>См. </a:t>
            </a:r>
            <a:r>
              <a:rPr lang="ru-BY" sz="2000" dirty="0">
                <a:latin typeface="Franklin Gothic Medium" panose="020B0603020102020204" pitchFamily="34" charset="0"/>
              </a:rPr>
              <a:t>Положение о СНО </a:t>
            </a:r>
            <a:r>
              <a:rPr lang="ru-BY" sz="2000" dirty="0" err="1">
                <a:latin typeface="Franklin Gothic Medium" panose="020B0603020102020204" pitchFamily="34" charset="0"/>
              </a:rPr>
              <a:t>ГрГУ</a:t>
            </a:r>
            <a:r>
              <a:rPr lang="ru-BY" sz="2000" dirty="0">
                <a:latin typeface="Franklin Gothic Medium" panose="020B0603020102020204" pitchFamily="34" charset="0"/>
              </a:rPr>
              <a:t> 2020 приказ_06.07.2020_№_592</a:t>
            </a:r>
          </a:p>
        </p:txBody>
      </p:sp>
    </p:spTree>
    <p:extLst>
      <p:ext uri="{BB962C8B-B14F-4D97-AF65-F5344CB8AC3E}">
        <p14:creationId xmlns:p14="http://schemas.microsoft.com/office/powerpoint/2010/main" val="330325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0B3C6C83-4C8C-4B35-A3F0-CC09627812CB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11016C4-343A-460F-91A3-6106B7D27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7681417"/>
              </p:ext>
            </p:extLst>
          </p:nvPr>
        </p:nvGraphicFramePr>
        <p:xfrm>
          <a:off x="0" y="-1"/>
          <a:ext cx="12191999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Почему я не люблю слово &quot;мероприятие&quot; | #UXEvent">
            <a:extLst>
              <a:ext uri="{FF2B5EF4-FFF2-40B4-BE49-F238E27FC236}">
                <a16:creationId xmlns:a16="http://schemas.microsoft.com/office/drawing/2014/main" id="{ADBE2861-EECC-4D62-BDE1-5FDB9993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458" y="5033395"/>
            <a:ext cx="2704265" cy="16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2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5FC6850F-5C8B-433E-8D41-28D399BDFF0F}"/>
              </a:ext>
            </a:extLst>
          </p:cNvPr>
          <p:cNvSpPr/>
          <p:nvPr/>
        </p:nvSpPr>
        <p:spPr>
          <a:xfrm>
            <a:off x="-1" y="-4333"/>
            <a:ext cx="12192000" cy="6862333"/>
          </a:xfrm>
          <a:prstGeom prst="rect">
            <a:avLst/>
          </a:prstGeom>
          <a:solidFill>
            <a:srgbClr val="F0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45239A1-BD21-48F0-BEF2-B6116B3AB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7766291"/>
              </p:ext>
            </p:extLst>
          </p:nvPr>
        </p:nvGraphicFramePr>
        <p:xfrm>
          <a:off x="780814" y="1484903"/>
          <a:ext cx="10630367" cy="5003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CAF597F-28EB-485E-BE3C-D2B912623705}"/>
              </a:ext>
            </a:extLst>
          </p:cNvPr>
          <p:cNvSpPr txBox="1">
            <a:spLocks/>
          </p:cNvSpPr>
          <p:nvPr/>
        </p:nvSpPr>
        <p:spPr>
          <a:xfrm>
            <a:off x="-1" y="15934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Что дает СНО и почему лучше в него вступить?</a:t>
            </a:r>
            <a:endParaRPr lang="ru-BY" sz="4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2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B21BD-E0B0-4A90-8FAA-C0B37F21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6" y="234411"/>
            <a:ext cx="4507168" cy="2458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Гродненский государственный университет имени Янки Купалы - Профком  обучающихся">
            <a:extLst>
              <a:ext uri="{FF2B5EF4-FFF2-40B4-BE49-F238E27FC236}">
                <a16:creationId xmlns:a16="http://schemas.microsoft.com/office/drawing/2014/main" id="{0835728D-A642-40CD-84E5-E43A3EA4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57" y="276219"/>
            <a:ext cx="4507167" cy="237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3199AF-0D91-493D-ABE4-C1842B87C3BF}"/>
              </a:ext>
            </a:extLst>
          </p:cNvPr>
          <p:cNvSpPr txBox="1"/>
          <p:nvPr/>
        </p:nvSpPr>
        <p:spPr>
          <a:xfrm>
            <a:off x="5544406" y="955806"/>
            <a:ext cx="1103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askerville Old Face" panose="02020602080505020303" pitchFamily="18" charset="0"/>
              </a:rPr>
              <a:t>VS</a:t>
            </a:r>
            <a:endParaRPr lang="ru-BY" sz="6000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3B007639-5790-4480-8B40-E7C85AB8D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67843"/>
              </p:ext>
            </p:extLst>
          </p:nvPr>
        </p:nvGraphicFramePr>
        <p:xfrm>
          <a:off x="453704" y="3048205"/>
          <a:ext cx="11284590" cy="357538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761530">
                  <a:extLst>
                    <a:ext uri="{9D8B030D-6E8A-4147-A177-3AD203B41FA5}">
                      <a16:colId xmlns:a16="http://schemas.microsoft.com/office/drawing/2014/main" val="2224254"/>
                    </a:ext>
                  </a:extLst>
                </a:gridCol>
                <a:gridCol w="3761530">
                  <a:extLst>
                    <a:ext uri="{9D8B030D-6E8A-4147-A177-3AD203B41FA5}">
                      <a16:colId xmlns:a16="http://schemas.microsoft.com/office/drawing/2014/main" val="1671156805"/>
                    </a:ext>
                  </a:extLst>
                </a:gridCol>
                <a:gridCol w="3761530">
                  <a:extLst>
                    <a:ext uri="{9D8B030D-6E8A-4147-A177-3AD203B41FA5}">
                      <a16:colId xmlns:a16="http://schemas.microsoft.com/office/drawing/2014/main" val="3842760641"/>
                    </a:ext>
                  </a:extLst>
                </a:gridCol>
              </a:tblGrid>
              <a:tr h="37896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Членские взносы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р.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для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платников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 р.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 для бюджетников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70319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баллов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Рейтинг за участие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баллов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4298768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Обязательства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4853356"/>
                  </a:ext>
                </a:extLst>
              </a:tr>
              <a:tr h="52080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Легкий рейтинг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6018437"/>
                  </a:ext>
                </a:extLst>
              </a:tr>
              <a:tr h="61089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Улучшение успеваемости за счет активного участия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4516668"/>
                  </a:ext>
                </a:extLst>
              </a:tr>
              <a:tr h="61089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Бюрократия (формализация)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BY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92219087"/>
                  </a:ext>
                </a:extLst>
              </a:tr>
            </a:tbl>
          </a:graphicData>
        </a:graphic>
      </p:graphicFrame>
      <p:pic>
        <p:nvPicPr>
          <p:cNvPr id="1030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2FD34AAF-717C-4D59-A010-604C0951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3090014"/>
            <a:ext cx="560755" cy="5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59C401AB-927A-4E5E-9A09-D20AC7DE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4296536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119D9AAA-3C9F-464D-80C5-8B948174A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4834904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A9A62E37-51D5-4C33-A51E-399CE30B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5401957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Большой палец вверх значок. хорошо жест рукой. согласен символ,  изолированные на белом фоне | Премиум векторы">
            <a:extLst>
              <a:ext uri="{FF2B5EF4-FFF2-40B4-BE49-F238E27FC236}">
                <a16:creationId xmlns:a16="http://schemas.microsoft.com/office/drawing/2014/main" id="{10D7CB9B-BEBB-46F2-936F-9633E623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6" b="94819" l="5250" r="94000">
                        <a14:foregroundMark x1="18000" y1="67461" x2="18000" y2="67461"/>
                        <a14:foregroundMark x1="25500" y1="64352" x2="18000" y2="65907"/>
                        <a14:foregroundMark x1="29950" y1="65907" x2="13500" y2="84508"/>
                        <a14:foregroundMark x1="58400" y1="8549" x2="58400" y2="8549"/>
                        <a14:foregroundMark x1="89800" y1="48860" x2="89800" y2="48860"/>
                        <a14:foregroundMark x1="89800" y1="59689" x2="89800" y2="59689"/>
                        <a14:foregroundMark x1="94000" y1="46062" x2="94000" y2="46062"/>
                        <a14:foregroundMark x1="56200" y1="90466" x2="56200" y2="90466"/>
                        <a14:foregroundMark x1="21400" y1="94870" x2="21400" y2="94870"/>
                        <a14:foregroundMark x1="5250" y1="72435" x2="5250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9" y="6076770"/>
            <a:ext cx="455980" cy="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алочка – Бесплатные иконки: формы и символы">
            <a:extLst>
              <a:ext uri="{FF2B5EF4-FFF2-40B4-BE49-F238E27FC236}">
                <a16:creationId xmlns:a16="http://schemas.microsoft.com/office/drawing/2014/main" id="{E186B707-94DD-4909-AA7E-367BA16B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47" y="3704029"/>
            <a:ext cx="592507" cy="5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Галочка – Бесплатные иконки: формы и символы">
            <a:extLst>
              <a:ext uri="{FF2B5EF4-FFF2-40B4-BE49-F238E27FC236}">
                <a16:creationId xmlns:a16="http://schemas.microsoft.com/office/drawing/2014/main" id="{5A25F46E-8601-41D3-A341-23E62918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72" y="3727793"/>
            <a:ext cx="592507" cy="5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4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419038_TF44781794_Win32.potx" id="{CADEA6CE-4083-48E0-943F-20FA20773177}" vid="{F60E1915-2954-4221-ACE2-05959E3C18F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C7D9E6-B0D9-433E-BD46-EB60F64F4DA8}">
  <ds:schemaRefs>
    <ds:schemaRef ds:uri="http://schemas.microsoft.com/office/2006/metadata/properties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2AB02E3-5ADF-4BF0-9C1B-35CDF3FE9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A875DA-F9FD-4F83-A049-3B1027B542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исследования</Template>
  <TotalTime>1189</TotalTime>
  <Words>653</Words>
  <Application>Microsoft Office PowerPoint</Application>
  <PresentationFormat>Widescreen</PresentationFormat>
  <Paragraphs>124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Adobe Devanagari</vt:lpstr>
      <vt:lpstr>Arial</vt:lpstr>
      <vt:lpstr>Arial Narrow</vt:lpstr>
      <vt:lpstr>Bahnschrift Condensed</vt:lpstr>
      <vt:lpstr>Baskerville Old Face</vt:lpstr>
      <vt:lpstr>Calibri</vt:lpstr>
      <vt:lpstr>Calibri Light</vt:lpstr>
      <vt:lpstr>Consolas</vt:lpstr>
      <vt:lpstr>Franklin Gothic Book</vt:lpstr>
      <vt:lpstr>Franklin Gothic Medium</vt:lpstr>
      <vt:lpstr>Franklin Gothic Medium Cond</vt:lpstr>
      <vt:lpstr>Segoe UI</vt:lpstr>
      <vt:lpstr>Times New Roman</vt:lpstr>
      <vt:lpstr>Тема Office</vt:lpstr>
      <vt:lpstr>Студенческое научное общество </vt:lpstr>
      <vt:lpstr>Студенческое научное общество – это …</vt:lpstr>
      <vt:lpstr>PowerPoint Presentation</vt:lpstr>
      <vt:lpstr>Представители СНО ФЭУ 2023/2024</vt:lpstr>
      <vt:lpstr>Как нас найти?</vt:lpstr>
      <vt:lpstr>Цели студенческого научного общества</vt:lpstr>
      <vt:lpstr>PowerPoint Presentation</vt:lpstr>
      <vt:lpstr>PowerPoint Presentation</vt:lpstr>
      <vt:lpstr>PowerPoint Presentation</vt:lpstr>
      <vt:lpstr>Студенческие научные кружки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Студенческое научное общество благодарит вас за проявленное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Студенческое научное общество</dc:title>
  <dc:creator>Полина Филипчук</dc:creator>
  <cp:lastModifiedBy>Gerald Karavatsky</cp:lastModifiedBy>
  <cp:revision>173</cp:revision>
  <dcterms:created xsi:type="dcterms:W3CDTF">2021-09-02T05:27:58Z</dcterms:created>
  <dcterms:modified xsi:type="dcterms:W3CDTF">2023-09-18T07:38:22Z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